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4"/>
  </p:sldMasterIdLst>
  <p:notesMasterIdLst>
    <p:notesMasterId r:id="rId28"/>
  </p:notesMasterIdLst>
  <p:handoutMasterIdLst>
    <p:handoutMasterId r:id="rId29"/>
  </p:handoutMasterIdLst>
  <p:sldIdLst>
    <p:sldId id="272" r:id="rId5"/>
    <p:sldId id="256" r:id="rId6"/>
    <p:sldId id="266" r:id="rId7"/>
    <p:sldId id="271" r:id="rId8"/>
    <p:sldId id="270" r:id="rId9"/>
    <p:sldId id="269" r:id="rId10"/>
    <p:sldId id="268" r:id="rId11"/>
    <p:sldId id="280" r:id="rId12"/>
    <p:sldId id="279" r:id="rId13"/>
    <p:sldId id="278" r:id="rId14"/>
    <p:sldId id="277" r:id="rId15"/>
    <p:sldId id="276" r:id="rId16"/>
    <p:sldId id="275" r:id="rId17"/>
    <p:sldId id="274" r:id="rId18"/>
    <p:sldId id="273" r:id="rId19"/>
    <p:sldId id="267" r:id="rId20"/>
    <p:sldId id="284" r:id="rId21"/>
    <p:sldId id="283" r:id="rId22"/>
    <p:sldId id="282" r:id="rId23"/>
    <p:sldId id="285" r:id="rId24"/>
    <p:sldId id="281" r:id="rId25"/>
    <p:sldId id="287" r:id="rId26"/>
    <p:sldId id="28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5C7267-5644-499D-8FB5-C55049CD86D2}" v="847" dt="2025-04-14T18:29:30.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01" autoAdjust="0"/>
  </p:normalViewPr>
  <p:slideViewPr>
    <p:cSldViewPr snapToGrid="0">
      <p:cViewPr>
        <p:scale>
          <a:sx n="73" d="100"/>
          <a:sy n="73" d="100"/>
        </p:scale>
        <p:origin x="364" y="4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tan Zine" userId="0c3b8da9ff15b3e2" providerId="LiveId" clId="{FE5C7267-5644-499D-8FB5-C55049CD86D2}"/>
    <pc:docChg chg="undo redo custSel addSld delSld modSld">
      <pc:chgData name="Nutan Zine" userId="0c3b8da9ff15b3e2" providerId="LiveId" clId="{FE5C7267-5644-499D-8FB5-C55049CD86D2}" dt="2025-04-14T18:30:37.834" v="4622" actId="2696"/>
      <pc:docMkLst>
        <pc:docMk/>
      </pc:docMkLst>
      <pc:sldChg chg="modSp mod">
        <pc:chgData name="Nutan Zine" userId="0c3b8da9ff15b3e2" providerId="LiveId" clId="{FE5C7267-5644-499D-8FB5-C55049CD86D2}" dt="2025-04-14T17:09:00.056" v="4226" actId="207"/>
        <pc:sldMkLst>
          <pc:docMk/>
          <pc:sldMk cId="969913422" sldId="256"/>
        </pc:sldMkLst>
        <pc:spChg chg="mod">
          <ac:chgData name="Nutan Zine" userId="0c3b8da9ff15b3e2" providerId="LiveId" clId="{FE5C7267-5644-499D-8FB5-C55049CD86D2}" dt="2025-04-14T17:09:00.056" v="4226" actId="207"/>
          <ac:spMkLst>
            <pc:docMk/>
            <pc:sldMk cId="969913422" sldId="256"/>
            <ac:spMk id="9" creationId="{1C113FCB-37B3-08E9-446F-41255B3A9689}"/>
          </ac:spMkLst>
        </pc:spChg>
      </pc:sldChg>
      <pc:sldChg chg="del">
        <pc:chgData name="Nutan Zine" userId="0c3b8da9ff15b3e2" providerId="LiveId" clId="{FE5C7267-5644-499D-8FB5-C55049CD86D2}" dt="2025-04-14T18:30:34.291" v="4621" actId="2696"/>
        <pc:sldMkLst>
          <pc:docMk/>
          <pc:sldMk cId="4267277494" sldId="259"/>
        </pc:sldMkLst>
      </pc:sldChg>
      <pc:sldChg chg="del">
        <pc:chgData name="Nutan Zine" userId="0c3b8da9ff15b3e2" providerId="LiveId" clId="{FE5C7267-5644-499D-8FB5-C55049CD86D2}" dt="2025-04-14T18:30:30.436" v="4620" actId="2696"/>
        <pc:sldMkLst>
          <pc:docMk/>
          <pc:sldMk cId="1615059694" sldId="261"/>
        </pc:sldMkLst>
      </pc:sldChg>
      <pc:sldChg chg="del">
        <pc:chgData name="Nutan Zine" userId="0c3b8da9ff15b3e2" providerId="LiveId" clId="{FE5C7267-5644-499D-8FB5-C55049CD86D2}" dt="2025-04-14T18:30:26.515" v="4619" actId="2696"/>
        <pc:sldMkLst>
          <pc:docMk/>
          <pc:sldMk cId="2026498351" sldId="262"/>
        </pc:sldMkLst>
      </pc:sldChg>
      <pc:sldChg chg="del">
        <pc:chgData name="Nutan Zine" userId="0c3b8da9ff15b3e2" providerId="LiveId" clId="{FE5C7267-5644-499D-8FB5-C55049CD86D2}" dt="2025-04-14T18:30:37.834" v="4622" actId="2696"/>
        <pc:sldMkLst>
          <pc:docMk/>
          <pc:sldMk cId="2143445900" sldId="265"/>
        </pc:sldMkLst>
      </pc:sldChg>
      <pc:sldChg chg="addSp delSp modSp mod">
        <pc:chgData name="Nutan Zine" userId="0c3b8da9ff15b3e2" providerId="LiveId" clId="{FE5C7267-5644-499D-8FB5-C55049CD86D2}" dt="2025-04-14T10:20:06.756" v="773" actId="120"/>
        <pc:sldMkLst>
          <pc:docMk/>
          <pc:sldMk cId="869441950" sldId="266"/>
        </pc:sldMkLst>
        <pc:spChg chg="mod">
          <ac:chgData name="Nutan Zine" userId="0c3b8da9ff15b3e2" providerId="LiveId" clId="{FE5C7267-5644-499D-8FB5-C55049CD86D2}" dt="2025-04-14T10:20:06.756" v="773" actId="120"/>
          <ac:spMkLst>
            <pc:docMk/>
            <pc:sldMk cId="869441950" sldId="266"/>
            <ac:spMk id="2" creationId="{671AC762-674B-709C-A011-113F1F04CFBC}"/>
          </ac:spMkLst>
        </pc:spChg>
        <pc:spChg chg="mod">
          <ac:chgData name="Nutan Zine" userId="0c3b8da9ff15b3e2" providerId="LiveId" clId="{FE5C7267-5644-499D-8FB5-C55049CD86D2}" dt="2025-04-14T09:31:00.316" v="177" actId="20577"/>
          <ac:spMkLst>
            <pc:docMk/>
            <pc:sldMk cId="869441950" sldId="266"/>
            <ac:spMk id="3" creationId="{A7F9AB91-FAEA-7462-8886-39F954AF2416}"/>
          </ac:spMkLst>
        </pc:spChg>
        <pc:spChg chg="add mod">
          <ac:chgData name="Nutan Zine" userId="0c3b8da9ff15b3e2" providerId="LiveId" clId="{FE5C7267-5644-499D-8FB5-C55049CD86D2}" dt="2025-04-14T09:23:42.602" v="71" actId="14100"/>
          <ac:spMkLst>
            <pc:docMk/>
            <pc:sldMk cId="869441950" sldId="266"/>
            <ac:spMk id="4" creationId="{E0C003A4-5A39-EA12-F6C7-88251E9A1009}"/>
          </ac:spMkLst>
        </pc:spChg>
        <pc:picChg chg="add del mod">
          <ac:chgData name="Nutan Zine" userId="0c3b8da9ff15b3e2" providerId="LiveId" clId="{FE5C7267-5644-499D-8FB5-C55049CD86D2}" dt="2025-04-14T09:30:41.662" v="171" actId="14100"/>
          <ac:picMkLst>
            <pc:docMk/>
            <pc:sldMk cId="869441950" sldId="266"/>
            <ac:picMk id="5" creationId="{55373786-6966-146F-A282-8A2CF2FC1CD8}"/>
          </ac:picMkLst>
        </pc:picChg>
        <pc:picChg chg="del mod">
          <ac:chgData name="Nutan Zine" userId="0c3b8da9ff15b3e2" providerId="LiveId" clId="{FE5C7267-5644-499D-8FB5-C55049CD86D2}" dt="2025-04-14T09:23:50.233" v="73" actId="478"/>
          <ac:picMkLst>
            <pc:docMk/>
            <pc:sldMk cId="869441950" sldId="266"/>
            <ac:picMk id="7" creationId="{AC21056C-13F2-EDF4-4605-DA0BB277837B}"/>
          </ac:picMkLst>
        </pc:picChg>
        <pc:picChg chg="del mod">
          <ac:chgData name="Nutan Zine" userId="0c3b8da9ff15b3e2" providerId="LiveId" clId="{FE5C7267-5644-499D-8FB5-C55049CD86D2}" dt="2025-04-14T09:23:36.238" v="70" actId="478"/>
          <ac:picMkLst>
            <pc:docMk/>
            <pc:sldMk cId="869441950" sldId="266"/>
            <ac:picMk id="17" creationId="{373E70E0-6661-C2E5-DC39-9C8B3CF869BD}"/>
          </ac:picMkLst>
        </pc:picChg>
        <pc:picChg chg="del mod">
          <ac:chgData name="Nutan Zine" userId="0c3b8da9ff15b3e2" providerId="LiveId" clId="{FE5C7267-5644-499D-8FB5-C55049CD86D2}" dt="2025-04-14T09:23:46.479" v="72" actId="478"/>
          <ac:picMkLst>
            <pc:docMk/>
            <pc:sldMk cId="869441950" sldId="266"/>
            <ac:picMk id="20" creationId="{9CAEA90D-F953-2DC3-C8E0-41EC34469C8A}"/>
          </ac:picMkLst>
        </pc:picChg>
        <pc:picChg chg="add mod">
          <ac:chgData name="Nutan Zine" userId="0c3b8da9ff15b3e2" providerId="LiveId" clId="{FE5C7267-5644-499D-8FB5-C55049CD86D2}" dt="2025-04-14T09:31:04.446" v="178" actId="14100"/>
          <ac:picMkLst>
            <pc:docMk/>
            <pc:sldMk cId="869441950" sldId="266"/>
            <ac:picMk id="3074" creationId="{AB1D34F7-B423-1B57-C71C-6A0AA0F9D68D}"/>
          </ac:picMkLst>
        </pc:picChg>
        <pc:picChg chg="add del mod">
          <ac:chgData name="Nutan Zine" userId="0c3b8da9ff15b3e2" providerId="LiveId" clId="{FE5C7267-5644-499D-8FB5-C55049CD86D2}" dt="2025-04-14T09:30:27.491" v="168" actId="14100"/>
          <ac:picMkLst>
            <pc:docMk/>
            <pc:sldMk cId="869441950" sldId="266"/>
            <ac:picMk id="3076" creationId="{151FE03C-FC5C-9D85-F2C3-1E56474424B1}"/>
          </ac:picMkLst>
        </pc:picChg>
        <pc:picChg chg="add mod">
          <ac:chgData name="Nutan Zine" userId="0c3b8da9ff15b3e2" providerId="LiveId" clId="{FE5C7267-5644-499D-8FB5-C55049CD86D2}" dt="2025-04-14T09:30:41.662" v="171" actId="14100"/>
          <ac:picMkLst>
            <pc:docMk/>
            <pc:sldMk cId="869441950" sldId="266"/>
            <ac:picMk id="3078" creationId="{D34749AD-81DA-A8A2-481E-5C45A8D483F2}"/>
          </ac:picMkLst>
        </pc:picChg>
        <pc:picChg chg="add mod">
          <ac:chgData name="Nutan Zine" userId="0c3b8da9ff15b3e2" providerId="LiveId" clId="{FE5C7267-5644-499D-8FB5-C55049CD86D2}" dt="2025-04-14T09:31:30.904" v="185" actId="14100"/>
          <ac:picMkLst>
            <pc:docMk/>
            <pc:sldMk cId="869441950" sldId="266"/>
            <ac:picMk id="3080" creationId="{33F188A0-B5A5-5E69-E1C7-2D946C13B75E}"/>
          </ac:picMkLst>
        </pc:picChg>
        <pc:picChg chg="add mod">
          <ac:chgData name="Nutan Zine" userId="0c3b8da9ff15b3e2" providerId="LiveId" clId="{FE5C7267-5644-499D-8FB5-C55049CD86D2}" dt="2025-04-14T09:32:23.885" v="195" actId="14100"/>
          <ac:picMkLst>
            <pc:docMk/>
            <pc:sldMk cId="869441950" sldId="266"/>
            <ac:picMk id="3082" creationId="{ED8A6C50-1C67-A062-DFD7-4EA00F550CC8}"/>
          </ac:picMkLst>
        </pc:picChg>
      </pc:sldChg>
      <pc:sldChg chg="addSp delSp modSp mod">
        <pc:chgData name="Nutan Zine" userId="0c3b8da9ff15b3e2" providerId="LiveId" clId="{FE5C7267-5644-499D-8FB5-C55049CD86D2}" dt="2025-04-14T15:08:25.759" v="3300" actId="14100"/>
        <pc:sldMkLst>
          <pc:docMk/>
          <pc:sldMk cId="1246189792" sldId="267"/>
        </pc:sldMkLst>
        <pc:spChg chg="mod">
          <ac:chgData name="Nutan Zine" userId="0c3b8da9ff15b3e2" providerId="LiveId" clId="{FE5C7267-5644-499D-8FB5-C55049CD86D2}" dt="2025-04-14T15:04:49.258" v="3268" actId="1076"/>
          <ac:spMkLst>
            <pc:docMk/>
            <pc:sldMk cId="1246189792" sldId="267"/>
            <ac:spMk id="2" creationId="{59E19D0C-E70B-E873-8E6F-139990B82886}"/>
          </ac:spMkLst>
        </pc:spChg>
        <pc:spChg chg="add mod">
          <ac:chgData name="Nutan Zine" userId="0c3b8da9ff15b3e2" providerId="LiveId" clId="{FE5C7267-5644-499D-8FB5-C55049CD86D2}" dt="2025-04-14T15:02:52.677" v="3256" actId="255"/>
          <ac:spMkLst>
            <pc:docMk/>
            <pc:sldMk cId="1246189792" sldId="267"/>
            <ac:spMk id="4" creationId="{37E7AF8A-0063-F57E-35AC-76CD1A794E23}"/>
          </ac:spMkLst>
        </pc:spChg>
        <pc:spChg chg="add mod">
          <ac:chgData name="Nutan Zine" userId="0c3b8da9ff15b3e2" providerId="LiveId" clId="{FE5C7267-5644-499D-8FB5-C55049CD86D2}" dt="2025-04-14T15:07:34.972" v="3290" actId="1076"/>
          <ac:spMkLst>
            <pc:docMk/>
            <pc:sldMk cId="1246189792" sldId="267"/>
            <ac:spMk id="6" creationId="{5B19FAFE-261F-0A93-F220-A51C724301AF}"/>
          </ac:spMkLst>
        </pc:spChg>
        <pc:picChg chg="mod">
          <ac:chgData name="Nutan Zine" userId="0c3b8da9ff15b3e2" providerId="LiveId" clId="{FE5C7267-5644-499D-8FB5-C55049CD86D2}" dt="2025-04-14T15:05:02.002" v="3271" actId="14100"/>
          <ac:picMkLst>
            <pc:docMk/>
            <pc:sldMk cId="1246189792" sldId="267"/>
            <ac:picMk id="5" creationId="{0A802ECF-AD13-6B56-FF4A-8B109542EBFA}"/>
          </ac:picMkLst>
        </pc:picChg>
        <pc:picChg chg="mod">
          <ac:chgData name="Nutan Zine" userId="0c3b8da9ff15b3e2" providerId="LiveId" clId="{FE5C7267-5644-499D-8FB5-C55049CD86D2}" dt="2025-04-14T15:02:06.183" v="3250" actId="1076"/>
          <ac:picMkLst>
            <pc:docMk/>
            <pc:sldMk cId="1246189792" sldId="267"/>
            <ac:picMk id="7" creationId="{67A88529-65E7-5E74-84F7-80E506065FAF}"/>
          </ac:picMkLst>
        </pc:picChg>
        <pc:picChg chg="add del mod">
          <ac:chgData name="Nutan Zine" userId="0c3b8da9ff15b3e2" providerId="LiveId" clId="{FE5C7267-5644-499D-8FB5-C55049CD86D2}" dt="2025-04-14T15:04:25.848" v="3265" actId="478"/>
          <ac:picMkLst>
            <pc:docMk/>
            <pc:sldMk cId="1246189792" sldId="267"/>
            <ac:picMk id="5122" creationId="{99F27AFD-833A-136D-E73E-4745F800D5F0}"/>
          </ac:picMkLst>
        </pc:picChg>
        <pc:picChg chg="add mod">
          <ac:chgData name="Nutan Zine" userId="0c3b8da9ff15b3e2" providerId="LiveId" clId="{FE5C7267-5644-499D-8FB5-C55049CD86D2}" dt="2025-04-14T15:05:35.451" v="3279" actId="14100"/>
          <ac:picMkLst>
            <pc:docMk/>
            <pc:sldMk cId="1246189792" sldId="267"/>
            <ac:picMk id="5124" creationId="{9A8A63CE-6BA8-5E45-59A9-046DF7E41FA2}"/>
          </ac:picMkLst>
        </pc:picChg>
        <pc:picChg chg="add mod">
          <ac:chgData name="Nutan Zine" userId="0c3b8da9ff15b3e2" providerId="LiveId" clId="{FE5C7267-5644-499D-8FB5-C55049CD86D2}" dt="2025-04-14T15:06:13.045" v="3286" actId="14100"/>
          <ac:picMkLst>
            <pc:docMk/>
            <pc:sldMk cId="1246189792" sldId="267"/>
            <ac:picMk id="5126" creationId="{9B1FBBCE-C93C-099C-40C2-A6EB28884B78}"/>
          </ac:picMkLst>
        </pc:picChg>
        <pc:picChg chg="add mod">
          <ac:chgData name="Nutan Zine" userId="0c3b8da9ff15b3e2" providerId="LiveId" clId="{FE5C7267-5644-499D-8FB5-C55049CD86D2}" dt="2025-04-14T15:07:47.273" v="3293" actId="14100"/>
          <ac:picMkLst>
            <pc:docMk/>
            <pc:sldMk cId="1246189792" sldId="267"/>
            <ac:picMk id="5128" creationId="{8A10F160-6138-8B3D-7658-A84479DBFD06}"/>
          </ac:picMkLst>
        </pc:picChg>
        <pc:picChg chg="add mod">
          <ac:chgData name="Nutan Zine" userId="0c3b8da9ff15b3e2" providerId="LiveId" clId="{FE5C7267-5644-499D-8FB5-C55049CD86D2}" dt="2025-04-14T15:08:25.759" v="3300" actId="14100"/>
          <ac:picMkLst>
            <pc:docMk/>
            <pc:sldMk cId="1246189792" sldId="267"/>
            <ac:picMk id="5130" creationId="{8A004C72-DA7E-FFC7-EF76-1845780C73D7}"/>
          </ac:picMkLst>
        </pc:picChg>
      </pc:sldChg>
      <pc:sldChg chg="addSp modSp mod">
        <pc:chgData name="Nutan Zine" userId="0c3b8da9ff15b3e2" providerId="LiveId" clId="{FE5C7267-5644-499D-8FB5-C55049CD86D2}" dt="2025-04-14T10:35:18.421" v="961" actId="14100"/>
        <pc:sldMkLst>
          <pc:docMk/>
          <pc:sldMk cId="1590372328" sldId="268"/>
        </pc:sldMkLst>
        <pc:spChg chg="add mod">
          <ac:chgData name="Nutan Zine" userId="0c3b8da9ff15b3e2" providerId="LiveId" clId="{FE5C7267-5644-499D-8FB5-C55049CD86D2}" dt="2025-04-14T10:31:30.663" v="923" actId="255"/>
          <ac:spMkLst>
            <pc:docMk/>
            <pc:sldMk cId="1590372328" sldId="268"/>
            <ac:spMk id="4" creationId="{E4022192-9DF5-1E6B-E5C8-E595E9937FA0}"/>
          </ac:spMkLst>
        </pc:spChg>
        <pc:spChg chg="add mod">
          <ac:chgData name="Nutan Zine" userId="0c3b8da9ff15b3e2" providerId="LiveId" clId="{FE5C7267-5644-499D-8FB5-C55049CD86D2}" dt="2025-04-14T10:31:14.335" v="921" actId="1076"/>
          <ac:spMkLst>
            <pc:docMk/>
            <pc:sldMk cId="1590372328" sldId="268"/>
            <ac:spMk id="6" creationId="{73682655-6695-3474-47F2-7D3F59BFDB74}"/>
          </ac:spMkLst>
        </pc:spChg>
        <pc:picChg chg="add mod">
          <ac:chgData name="Nutan Zine" userId="0c3b8da9ff15b3e2" providerId="LiveId" clId="{FE5C7267-5644-499D-8FB5-C55049CD86D2}" dt="2025-04-14T10:32:57.408" v="934" actId="14100"/>
          <ac:picMkLst>
            <pc:docMk/>
            <pc:sldMk cId="1590372328" sldId="268"/>
            <ac:picMk id="7170" creationId="{B74CBC78-471F-5D72-8F4D-D81436ED0140}"/>
          </ac:picMkLst>
        </pc:picChg>
        <pc:picChg chg="add mod">
          <ac:chgData name="Nutan Zine" userId="0c3b8da9ff15b3e2" providerId="LiveId" clId="{FE5C7267-5644-499D-8FB5-C55049CD86D2}" dt="2025-04-14T10:33:41.230" v="943" actId="14100"/>
          <ac:picMkLst>
            <pc:docMk/>
            <pc:sldMk cId="1590372328" sldId="268"/>
            <ac:picMk id="7172" creationId="{BC2D59FE-557F-34C4-3252-65F2732E8C60}"/>
          </ac:picMkLst>
        </pc:picChg>
        <pc:picChg chg="add mod">
          <ac:chgData name="Nutan Zine" userId="0c3b8da9ff15b3e2" providerId="LiveId" clId="{FE5C7267-5644-499D-8FB5-C55049CD86D2}" dt="2025-04-14T10:34:34.034" v="952" actId="14100"/>
          <ac:picMkLst>
            <pc:docMk/>
            <pc:sldMk cId="1590372328" sldId="268"/>
            <ac:picMk id="7174" creationId="{EC6AD423-297C-13E0-9408-39E7316C3BC5}"/>
          </ac:picMkLst>
        </pc:picChg>
        <pc:picChg chg="add mod">
          <ac:chgData name="Nutan Zine" userId="0c3b8da9ff15b3e2" providerId="LiveId" clId="{FE5C7267-5644-499D-8FB5-C55049CD86D2}" dt="2025-04-14T10:35:18.421" v="961" actId="14100"/>
          <ac:picMkLst>
            <pc:docMk/>
            <pc:sldMk cId="1590372328" sldId="268"/>
            <ac:picMk id="7176" creationId="{EDBF35B1-90BC-7D36-0027-D3FC15DA43BF}"/>
          </ac:picMkLst>
        </pc:picChg>
      </pc:sldChg>
      <pc:sldChg chg="addSp modSp mod">
        <pc:chgData name="Nutan Zine" userId="0c3b8da9ff15b3e2" providerId="LiveId" clId="{FE5C7267-5644-499D-8FB5-C55049CD86D2}" dt="2025-04-14T10:18:18.132" v="758" actId="14100"/>
        <pc:sldMkLst>
          <pc:docMk/>
          <pc:sldMk cId="130822960" sldId="269"/>
        </pc:sldMkLst>
        <pc:spChg chg="add mod">
          <ac:chgData name="Nutan Zine" userId="0c3b8da9ff15b3e2" providerId="LiveId" clId="{FE5C7267-5644-499D-8FB5-C55049CD86D2}" dt="2025-04-14T10:12:51.986" v="719" actId="1076"/>
          <ac:spMkLst>
            <pc:docMk/>
            <pc:sldMk cId="130822960" sldId="269"/>
            <ac:spMk id="4" creationId="{CBA0970F-9411-472E-515A-82FC8D4B9A63}"/>
          </ac:spMkLst>
        </pc:spChg>
        <pc:picChg chg="mod">
          <ac:chgData name="Nutan Zine" userId="0c3b8da9ff15b3e2" providerId="LiveId" clId="{FE5C7267-5644-499D-8FB5-C55049CD86D2}" dt="2025-04-14T10:13:54.284" v="722" actId="14100"/>
          <ac:picMkLst>
            <pc:docMk/>
            <pc:sldMk cId="130822960" sldId="269"/>
            <ac:picMk id="5" creationId="{8938E959-C049-7A70-95C7-95E5CD67D333}"/>
          </ac:picMkLst>
        </pc:picChg>
        <pc:picChg chg="add mod">
          <ac:chgData name="Nutan Zine" userId="0c3b8da9ff15b3e2" providerId="LiveId" clId="{FE5C7267-5644-499D-8FB5-C55049CD86D2}" dt="2025-04-14T10:13:54.284" v="722" actId="14100"/>
          <ac:picMkLst>
            <pc:docMk/>
            <pc:sldMk cId="130822960" sldId="269"/>
            <ac:picMk id="6146" creationId="{6EC8903A-612C-3DD0-85E2-D1712963A79A}"/>
          </ac:picMkLst>
        </pc:picChg>
        <pc:picChg chg="add mod">
          <ac:chgData name="Nutan Zine" userId="0c3b8da9ff15b3e2" providerId="LiveId" clId="{FE5C7267-5644-499D-8FB5-C55049CD86D2}" dt="2025-04-14T10:16:19.215" v="747" actId="14100"/>
          <ac:picMkLst>
            <pc:docMk/>
            <pc:sldMk cId="130822960" sldId="269"/>
            <ac:picMk id="6148" creationId="{3C11B194-6B37-B30F-6B00-6D14FDD5F166}"/>
          </ac:picMkLst>
        </pc:picChg>
        <pc:picChg chg="add mod">
          <ac:chgData name="Nutan Zine" userId="0c3b8da9ff15b3e2" providerId="LiveId" clId="{FE5C7267-5644-499D-8FB5-C55049CD86D2}" dt="2025-04-14T10:18:18.132" v="758" actId="14100"/>
          <ac:picMkLst>
            <pc:docMk/>
            <pc:sldMk cId="130822960" sldId="269"/>
            <ac:picMk id="6150" creationId="{D75DA7E2-F23C-D434-97C2-B2146287FB70}"/>
          </ac:picMkLst>
        </pc:picChg>
        <pc:picChg chg="add mod">
          <ac:chgData name="Nutan Zine" userId="0c3b8da9ff15b3e2" providerId="LiveId" clId="{FE5C7267-5644-499D-8FB5-C55049CD86D2}" dt="2025-04-14T10:16:24.696" v="748" actId="14100"/>
          <ac:picMkLst>
            <pc:docMk/>
            <pc:sldMk cId="130822960" sldId="269"/>
            <ac:picMk id="6152" creationId="{B66E76DA-F565-3343-B669-675F83A07BBF}"/>
          </ac:picMkLst>
        </pc:picChg>
        <pc:picChg chg="add mod">
          <ac:chgData name="Nutan Zine" userId="0c3b8da9ff15b3e2" providerId="LiveId" clId="{FE5C7267-5644-499D-8FB5-C55049CD86D2}" dt="2025-04-14T10:18:13.457" v="757" actId="14100"/>
          <ac:picMkLst>
            <pc:docMk/>
            <pc:sldMk cId="130822960" sldId="269"/>
            <ac:picMk id="6154" creationId="{CFF21603-A3D4-F90C-6C0D-471580D6A2B3}"/>
          </ac:picMkLst>
        </pc:picChg>
      </pc:sldChg>
      <pc:sldChg chg="addSp delSp modSp mod">
        <pc:chgData name="Nutan Zine" userId="0c3b8da9ff15b3e2" providerId="LiveId" clId="{FE5C7267-5644-499D-8FB5-C55049CD86D2}" dt="2025-04-14T09:58:47.307" v="374" actId="14100"/>
        <pc:sldMkLst>
          <pc:docMk/>
          <pc:sldMk cId="3777799943" sldId="270"/>
        </pc:sldMkLst>
        <pc:spChg chg="mod">
          <ac:chgData name="Nutan Zine" userId="0c3b8da9ff15b3e2" providerId="LiveId" clId="{FE5C7267-5644-499D-8FB5-C55049CD86D2}" dt="2025-04-14T09:56:22.882" v="348" actId="6549"/>
          <ac:spMkLst>
            <pc:docMk/>
            <pc:sldMk cId="3777799943" sldId="270"/>
            <ac:spMk id="2" creationId="{1769EAEE-6234-51A1-FA9A-99E300655F0F}"/>
          </ac:spMkLst>
        </pc:spChg>
        <pc:spChg chg="add mod">
          <ac:chgData name="Nutan Zine" userId="0c3b8da9ff15b3e2" providerId="LiveId" clId="{FE5C7267-5644-499D-8FB5-C55049CD86D2}" dt="2025-04-14T09:52:23.380" v="333" actId="255"/>
          <ac:spMkLst>
            <pc:docMk/>
            <pc:sldMk cId="3777799943" sldId="270"/>
            <ac:spMk id="4" creationId="{3B73810A-27DE-75D7-929C-150C8D9BC7AF}"/>
          </ac:spMkLst>
        </pc:spChg>
        <pc:spChg chg="add mod">
          <ac:chgData name="Nutan Zine" userId="0c3b8da9ff15b3e2" providerId="LiveId" clId="{FE5C7267-5644-499D-8FB5-C55049CD86D2}" dt="2025-04-14T09:52:00.954" v="329" actId="1076"/>
          <ac:spMkLst>
            <pc:docMk/>
            <pc:sldMk cId="3777799943" sldId="270"/>
            <ac:spMk id="6" creationId="{4F4080DE-99D6-0467-2696-B5069EA86F27}"/>
          </ac:spMkLst>
        </pc:spChg>
        <pc:picChg chg="del mod">
          <ac:chgData name="Nutan Zine" userId="0c3b8da9ff15b3e2" providerId="LiveId" clId="{FE5C7267-5644-499D-8FB5-C55049CD86D2}" dt="2025-04-14T09:56:15.772" v="345" actId="478"/>
          <ac:picMkLst>
            <pc:docMk/>
            <pc:sldMk cId="3777799943" sldId="270"/>
            <ac:picMk id="7" creationId="{9F659D43-3C39-2FE5-6ED4-6D1A14867D88}"/>
          </ac:picMkLst>
        </pc:picChg>
        <pc:picChg chg="del">
          <ac:chgData name="Nutan Zine" userId="0c3b8da9ff15b3e2" providerId="LiveId" clId="{FE5C7267-5644-499D-8FB5-C55049CD86D2}" dt="2025-04-14T09:56:29.564" v="349" actId="478"/>
          <ac:picMkLst>
            <pc:docMk/>
            <pc:sldMk cId="3777799943" sldId="270"/>
            <ac:picMk id="17" creationId="{ED16A12D-9B85-B1E2-B70C-E3A3F4D0D7D3}"/>
          </ac:picMkLst>
        </pc:picChg>
        <pc:picChg chg="del">
          <ac:chgData name="Nutan Zine" userId="0c3b8da9ff15b3e2" providerId="LiveId" clId="{FE5C7267-5644-499D-8FB5-C55049CD86D2}" dt="2025-04-14T09:56:17.952" v="346" actId="478"/>
          <ac:picMkLst>
            <pc:docMk/>
            <pc:sldMk cId="3777799943" sldId="270"/>
            <ac:picMk id="20" creationId="{6AD39002-133D-AFB3-5680-486E3C24BA65}"/>
          </ac:picMkLst>
        </pc:picChg>
        <pc:picChg chg="add mod">
          <ac:chgData name="Nutan Zine" userId="0c3b8da9ff15b3e2" providerId="LiveId" clId="{FE5C7267-5644-499D-8FB5-C55049CD86D2}" dt="2025-04-14T09:58:03.567" v="365" actId="14100"/>
          <ac:picMkLst>
            <pc:docMk/>
            <pc:sldMk cId="3777799943" sldId="270"/>
            <ac:picMk id="5122" creationId="{98623AF1-3EC6-5260-1AAE-F058428BA334}"/>
          </ac:picMkLst>
        </pc:picChg>
        <pc:picChg chg="add mod">
          <ac:chgData name="Nutan Zine" userId="0c3b8da9ff15b3e2" providerId="LiveId" clId="{FE5C7267-5644-499D-8FB5-C55049CD86D2}" dt="2025-04-14T09:57:50.933" v="361" actId="14100"/>
          <ac:picMkLst>
            <pc:docMk/>
            <pc:sldMk cId="3777799943" sldId="270"/>
            <ac:picMk id="5124" creationId="{BEFEE4E2-3CAF-5E12-CB30-41F63583DDC9}"/>
          </ac:picMkLst>
        </pc:picChg>
        <pc:picChg chg="add mod">
          <ac:chgData name="Nutan Zine" userId="0c3b8da9ff15b3e2" providerId="LiveId" clId="{FE5C7267-5644-499D-8FB5-C55049CD86D2}" dt="2025-04-14T09:58:47.307" v="374" actId="14100"/>
          <ac:picMkLst>
            <pc:docMk/>
            <pc:sldMk cId="3777799943" sldId="270"/>
            <ac:picMk id="5126" creationId="{72345C54-07B5-CB1E-6A66-6175FA8626B3}"/>
          </ac:picMkLst>
        </pc:picChg>
      </pc:sldChg>
      <pc:sldChg chg="addSp delSp modSp mod">
        <pc:chgData name="Nutan Zine" userId="0c3b8da9ff15b3e2" providerId="LiveId" clId="{FE5C7267-5644-499D-8FB5-C55049CD86D2}" dt="2025-04-14T17:08:04.849" v="4225" actId="20577"/>
        <pc:sldMkLst>
          <pc:docMk/>
          <pc:sldMk cId="1335884536" sldId="271"/>
        </pc:sldMkLst>
        <pc:spChg chg="mod">
          <ac:chgData name="Nutan Zine" userId="0c3b8da9ff15b3e2" providerId="LiveId" clId="{FE5C7267-5644-499D-8FB5-C55049CD86D2}" dt="2025-04-14T17:08:04.849" v="4225" actId="20577"/>
          <ac:spMkLst>
            <pc:docMk/>
            <pc:sldMk cId="1335884536" sldId="271"/>
            <ac:spMk id="3" creationId="{0B0B25B4-24A3-0ADE-1D99-7707BF038763}"/>
          </ac:spMkLst>
        </pc:spChg>
        <pc:spChg chg="add mod">
          <ac:chgData name="Nutan Zine" userId="0c3b8da9ff15b3e2" providerId="LiveId" clId="{FE5C7267-5644-499D-8FB5-C55049CD86D2}" dt="2025-04-14T09:36:53.126" v="256" actId="1076"/>
          <ac:spMkLst>
            <pc:docMk/>
            <pc:sldMk cId="1335884536" sldId="271"/>
            <ac:spMk id="4" creationId="{B34475ED-8B3C-E5C0-2655-CD3CB847D9FD}"/>
          </ac:spMkLst>
        </pc:spChg>
        <pc:spChg chg="add del mod">
          <ac:chgData name="Nutan Zine" userId="0c3b8da9ff15b3e2" providerId="LiveId" clId="{FE5C7267-5644-499D-8FB5-C55049CD86D2}" dt="2025-04-14T09:39:07.008" v="267"/>
          <ac:spMkLst>
            <pc:docMk/>
            <pc:sldMk cId="1335884536" sldId="271"/>
            <ac:spMk id="6" creationId="{FEE5E6ED-F1F4-ABC8-C4BA-78FFFECFBE8E}"/>
          </ac:spMkLst>
        </pc:spChg>
        <pc:spChg chg="add mod">
          <ac:chgData name="Nutan Zine" userId="0c3b8da9ff15b3e2" providerId="LiveId" clId="{FE5C7267-5644-499D-8FB5-C55049CD86D2}" dt="2025-04-14T09:41:25.946" v="275" actId="1076"/>
          <ac:spMkLst>
            <pc:docMk/>
            <pc:sldMk cId="1335884536" sldId="271"/>
            <ac:spMk id="8" creationId="{9E45EC63-85C9-4666-2EDD-FA5F9506237E}"/>
          </ac:spMkLst>
        </pc:spChg>
        <pc:picChg chg="mod">
          <ac:chgData name="Nutan Zine" userId="0c3b8da9ff15b3e2" providerId="LiveId" clId="{FE5C7267-5644-499D-8FB5-C55049CD86D2}" dt="2025-04-14T09:35:02.073" v="203" actId="1076"/>
          <ac:picMkLst>
            <pc:docMk/>
            <pc:sldMk cId="1335884536" sldId="271"/>
            <ac:picMk id="5" creationId="{0D3168B7-1558-BD23-9180-F20C7D79E6B5}"/>
          </ac:picMkLst>
        </pc:picChg>
        <pc:picChg chg="add mod">
          <ac:chgData name="Nutan Zine" userId="0c3b8da9ff15b3e2" providerId="LiveId" clId="{FE5C7267-5644-499D-8FB5-C55049CD86D2}" dt="2025-04-14T09:44:12.772" v="288" actId="14100"/>
          <ac:picMkLst>
            <pc:docMk/>
            <pc:sldMk cId="1335884536" sldId="271"/>
            <ac:picMk id="4099" creationId="{12E6A327-C3D4-1640-9509-87DA43DFCC17}"/>
          </ac:picMkLst>
        </pc:picChg>
        <pc:picChg chg="add mod">
          <ac:chgData name="Nutan Zine" userId="0c3b8da9ff15b3e2" providerId="LiveId" clId="{FE5C7267-5644-499D-8FB5-C55049CD86D2}" dt="2025-04-14T09:44:02.200" v="286" actId="14100"/>
          <ac:picMkLst>
            <pc:docMk/>
            <pc:sldMk cId="1335884536" sldId="271"/>
            <ac:picMk id="4101" creationId="{85291F99-326B-0A3C-DA3C-15510EC510CD}"/>
          </ac:picMkLst>
        </pc:picChg>
        <pc:picChg chg="add mod">
          <ac:chgData name="Nutan Zine" userId="0c3b8da9ff15b3e2" providerId="LiveId" clId="{FE5C7267-5644-499D-8FB5-C55049CD86D2}" dt="2025-04-14T09:45:13.094" v="297" actId="14100"/>
          <ac:picMkLst>
            <pc:docMk/>
            <pc:sldMk cId="1335884536" sldId="271"/>
            <ac:picMk id="4103" creationId="{F6EC0C4C-CBAC-9134-AC67-3BDB4400AB82}"/>
          </ac:picMkLst>
        </pc:picChg>
        <pc:picChg chg="add mod">
          <ac:chgData name="Nutan Zine" userId="0c3b8da9ff15b3e2" providerId="LiveId" clId="{FE5C7267-5644-499D-8FB5-C55049CD86D2}" dt="2025-04-14T09:45:51" v="304" actId="14100"/>
          <ac:picMkLst>
            <pc:docMk/>
            <pc:sldMk cId="1335884536" sldId="271"/>
            <ac:picMk id="4105" creationId="{E6896BB5-E2F8-1D1C-817E-7C84E9AB02FC}"/>
          </ac:picMkLst>
        </pc:picChg>
      </pc:sldChg>
      <pc:sldChg chg="addSp delSp modSp add mod">
        <pc:chgData name="Nutan Zine" userId="0c3b8da9ff15b3e2" providerId="LiveId" clId="{FE5C7267-5644-499D-8FB5-C55049CD86D2}" dt="2025-04-14T14:48:56.962" v="3182" actId="14100"/>
        <pc:sldMkLst>
          <pc:docMk/>
          <pc:sldMk cId="3154613465" sldId="273"/>
        </pc:sldMkLst>
        <pc:spChg chg="add mod">
          <ac:chgData name="Nutan Zine" userId="0c3b8da9ff15b3e2" providerId="LiveId" clId="{FE5C7267-5644-499D-8FB5-C55049CD86D2}" dt="2025-04-14T14:39:15.022" v="3104" actId="1076"/>
          <ac:spMkLst>
            <pc:docMk/>
            <pc:sldMk cId="3154613465" sldId="273"/>
            <ac:spMk id="4" creationId="{FCA25331-593A-7D84-5EEE-3DADC9736E84}"/>
          </ac:spMkLst>
        </pc:spChg>
        <pc:spChg chg="add del mod">
          <ac:chgData name="Nutan Zine" userId="0c3b8da9ff15b3e2" providerId="LiveId" clId="{FE5C7267-5644-499D-8FB5-C55049CD86D2}" dt="2025-04-14T14:46:47.496" v="3160" actId="14100"/>
          <ac:spMkLst>
            <pc:docMk/>
            <pc:sldMk cId="3154613465" sldId="273"/>
            <ac:spMk id="25" creationId="{3D38F79E-E669-F8A3-8CE0-35F5ADA5FFDC}"/>
          </ac:spMkLst>
        </pc:spChg>
        <pc:picChg chg="mod">
          <ac:chgData name="Nutan Zine" userId="0c3b8da9ff15b3e2" providerId="LiveId" clId="{FE5C7267-5644-499D-8FB5-C55049CD86D2}" dt="2025-04-14T14:44:28.129" v="3134" actId="1076"/>
          <ac:picMkLst>
            <pc:docMk/>
            <pc:sldMk cId="3154613465" sldId="273"/>
            <ac:picMk id="5" creationId="{A4D9ECA0-2C18-5BF5-0F17-0A142003EFA0}"/>
          </ac:picMkLst>
        </pc:picChg>
        <pc:picChg chg="add mod">
          <ac:chgData name="Nutan Zine" userId="0c3b8da9ff15b3e2" providerId="LiveId" clId="{FE5C7267-5644-499D-8FB5-C55049CD86D2}" dt="2025-04-14T14:43:14.987" v="3122" actId="14100"/>
          <ac:picMkLst>
            <pc:docMk/>
            <pc:sldMk cId="3154613465" sldId="273"/>
            <ac:picMk id="8" creationId="{799B6380-AF67-7705-7CF4-6E9F61670671}"/>
          </ac:picMkLst>
        </pc:picChg>
        <pc:picChg chg="add mod">
          <ac:chgData name="Nutan Zine" userId="0c3b8da9ff15b3e2" providerId="LiveId" clId="{FE5C7267-5644-499D-8FB5-C55049CD86D2}" dt="2025-04-14T14:48:37.271" v="3177" actId="14100"/>
          <ac:picMkLst>
            <pc:docMk/>
            <pc:sldMk cId="3154613465" sldId="273"/>
            <ac:picMk id="19" creationId="{1641D794-7657-2DBE-D0D3-DD3311A0F36C}"/>
          </ac:picMkLst>
        </pc:picChg>
        <pc:picChg chg="add mod">
          <ac:chgData name="Nutan Zine" userId="0c3b8da9ff15b3e2" providerId="LiveId" clId="{FE5C7267-5644-499D-8FB5-C55049CD86D2}" dt="2025-04-14T14:48:56.962" v="3182" actId="14100"/>
          <ac:picMkLst>
            <pc:docMk/>
            <pc:sldMk cId="3154613465" sldId="273"/>
            <ac:picMk id="22" creationId="{4B39F224-8088-E305-A770-F6E22E709A8A}"/>
          </ac:picMkLst>
        </pc:picChg>
        <pc:picChg chg="add mod">
          <ac:chgData name="Nutan Zine" userId="0c3b8da9ff15b3e2" providerId="LiveId" clId="{FE5C7267-5644-499D-8FB5-C55049CD86D2}" dt="2025-04-14T14:48:49.097" v="3180" actId="14100"/>
          <ac:picMkLst>
            <pc:docMk/>
            <pc:sldMk cId="3154613465" sldId="273"/>
            <ac:picMk id="24" creationId="{ADAF45CD-47E4-7850-9408-D7EA7CD3B81C}"/>
          </ac:picMkLst>
        </pc:picChg>
        <pc:picChg chg="add mod">
          <ac:chgData name="Nutan Zine" userId="0c3b8da9ff15b3e2" providerId="LiveId" clId="{FE5C7267-5644-499D-8FB5-C55049CD86D2}" dt="2025-04-14T14:46:42.939" v="3159" actId="14100"/>
          <ac:picMkLst>
            <pc:docMk/>
            <pc:sldMk cId="3154613465" sldId="273"/>
            <ac:picMk id="4098" creationId="{6A2E72E5-9D44-D3B5-DAD1-0935935D9F4A}"/>
          </ac:picMkLst>
        </pc:picChg>
        <pc:picChg chg="add mod">
          <ac:chgData name="Nutan Zine" userId="0c3b8da9ff15b3e2" providerId="LiveId" clId="{FE5C7267-5644-499D-8FB5-C55049CD86D2}" dt="2025-04-14T14:47:43.838" v="3166" actId="14100"/>
          <ac:picMkLst>
            <pc:docMk/>
            <pc:sldMk cId="3154613465" sldId="273"/>
            <ac:picMk id="4100" creationId="{7E50318D-BE81-2F48-3139-5AA03691BBA2}"/>
          </ac:picMkLst>
        </pc:picChg>
        <pc:picChg chg="add mod">
          <ac:chgData name="Nutan Zine" userId="0c3b8da9ff15b3e2" providerId="LiveId" clId="{FE5C7267-5644-499D-8FB5-C55049CD86D2}" dt="2025-04-14T14:48:24.189" v="3175" actId="14100"/>
          <ac:picMkLst>
            <pc:docMk/>
            <pc:sldMk cId="3154613465" sldId="273"/>
            <ac:picMk id="4102" creationId="{9BD852F2-8C71-E61A-4988-86604BBEF039}"/>
          </ac:picMkLst>
        </pc:picChg>
      </pc:sldChg>
      <pc:sldChg chg="addSp modSp add mod">
        <pc:chgData name="Nutan Zine" userId="0c3b8da9ff15b3e2" providerId="LiveId" clId="{FE5C7267-5644-499D-8FB5-C55049CD86D2}" dt="2025-04-14T14:37:57.430" v="3079" actId="14100"/>
        <pc:sldMkLst>
          <pc:docMk/>
          <pc:sldMk cId="2910901195" sldId="274"/>
        </pc:sldMkLst>
        <pc:spChg chg="add mod">
          <ac:chgData name="Nutan Zine" userId="0c3b8da9ff15b3e2" providerId="LiveId" clId="{FE5C7267-5644-499D-8FB5-C55049CD86D2}" dt="2025-04-14T14:23:24.309" v="2940" actId="1076"/>
          <ac:spMkLst>
            <pc:docMk/>
            <pc:sldMk cId="2910901195" sldId="274"/>
            <ac:spMk id="4" creationId="{9012F453-935F-1530-1AC9-136B93EA3D85}"/>
          </ac:spMkLst>
        </pc:spChg>
        <pc:spChg chg="add mod">
          <ac:chgData name="Nutan Zine" userId="0c3b8da9ff15b3e2" providerId="LiveId" clId="{FE5C7267-5644-499D-8FB5-C55049CD86D2}" dt="2025-04-14T14:34:22.092" v="3053" actId="14100"/>
          <ac:spMkLst>
            <pc:docMk/>
            <pc:sldMk cId="2910901195" sldId="274"/>
            <ac:spMk id="9" creationId="{5AADE74C-245A-051B-30C0-391D109EEEE5}"/>
          </ac:spMkLst>
        </pc:spChg>
        <pc:picChg chg="add mod">
          <ac:chgData name="Nutan Zine" userId="0c3b8da9ff15b3e2" providerId="LiveId" clId="{FE5C7267-5644-499D-8FB5-C55049CD86D2}" dt="2025-04-14T14:34:31.716" v="3056" actId="14100"/>
          <ac:picMkLst>
            <pc:docMk/>
            <pc:sldMk cId="2910901195" sldId="274"/>
            <ac:picMk id="8" creationId="{D62236F3-2682-30CB-E259-BDBF627E1412}"/>
          </ac:picMkLst>
        </pc:picChg>
        <pc:picChg chg="add mod">
          <ac:chgData name="Nutan Zine" userId="0c3b8da9ff15b3e2" providerId="LiveId" clId="{FE5C7267-5644-499D-8FB5-C55049CD86D2}" dt="2025-04-14T14:36:37.946" v="3064" actId="14100"/>
          <ac:picMkLst>
            <pc:docMk/>
            <pc:sldMk cId="2910901195" sldId="274"/>
            <ac:picMk id="3074" creationId="{98C1D18D-D44E-A068-44A0-0061496A1473}"/>
          </ac:picMkLst>
        </pc:picChg>
        <pc:picChg chg="add mod">
          <ac:chgData name="Nutan Zine" userId="0c3b8da9ff15b3e2" providerId="LiveId" clId="{FE5C7267-5644-499D-8FB5-C55049CD86D2}" dt="2025-04-14T14:37:31.493" v="3073" actId="14100"/>
          <ac:picMkLst>
            <pc:docMk/>
            <pc:sldMk cId="2910901195" sldId="274"/>
            <ac:picMk id="3076" creationId="{132433AA-2C1A-78CF-589C-B3D584A4A0CB}"/>
          </ac:picMkLst>
        </pc:picChg>
        <pc:picChg chg="add mod">
          <ac:chgData name="Nutan Zine" userId="0c3b8da9ff15b3e2" providerId="LiveId" clId="{FE5C7267-5644-499D-8FB5-C55049CD86D2}" dt="2025-04-14T14:37:57.430" v="3079" actId="14100"/>
          <ac:picMkLst>
            <pc:docMk/>
            <pc:sldMk cId="2910901195" sldId="274"/>
            <ac:picMk id="3078" creationId="{8F559378-A484-71B9-DA2F-B25403ADE46D}"/>
          </ac:picMkLst>
        </pc:picChg>
      </pc:sldChg>
      <pc:sldChg chg="addSp modSp add mod">
        <pc:chgData name="Nutan Zine" userId="0c3b8da9ff15b3e2" providerId="LiveId" clId="{FE5C7267-5644-499D-8FB5-C55049CD86D2}" dt="2025-04-14T14:22:14.997" v="2907" actId="1076"/>
        <pc:sldMkLst>
          <pc:docMk/>
          <pc:sldMk cId="707605438" sldId="275"/>
        </pc:sldMkLst>
        <pc:spChg chg="add mod">
          <ac:chgData name="Nutan Zine" userId="0c3b8da9ff15b3e2" providerId="LiveId" clId="{FE5C7267-5644-499D-8FB5-C55049CD86D2}" dt="2025-04-14T14:22:14.997" v="2907" actId="1076"/>
          <ac:spMkLst>
            <pc:docMk/>
            <pc:sldMk cId="707605438" sldId="275"/>
            <ac:spMk id="4" creationId="{DC510204-DB89-D7B1-C4BC-23C31CFF9727}"/>
          </ac:spMkLst>
        </pc:spChg>
        <pc:spChg chg="add mod">
          <ac:chgData name="Nutan Zine" userId="0c3b8da9ff15b3e2" providerId="LiveId" clId="{FE5C7267-5644-499D-8FB5-C55049CD86D2}" dt="2025-04-14T14:20:03.881" v="2881" actId="1076"/>
          <ac:spMkLst>
            <pc:docMk/>
            <pc:sldMk cId="707605438" sldId="275"/>
            <ac:spMk id="9" creationId="{E6F0DA0D-6FB3-EC35-DC14-66CBC0DFC9AE}"/>
          </ac:spMkLst>
        </pc:spChg>
        <pc:picChg chg="mod">
          <ac:chgData name="Nutan Zine" userId="0c3b8da9ff15b3e2" providerId="LiveId" clId="{FE5C7267-5644-499D-8FB5-C55049CD86D2}" dt="2025-04-14T14:21:16.601" v="2894" actId="14100"/>
          <ac:picMkLst>
            <pc:docMk/>
            <pc:sldMk cId="707605438" sldId="275"/>
            <ac:picMk id="5" creationId="{C9D21C12-E098-DFBC-F1CD-8A2EDBCC8829}"/>
          </ac:picMkLst>
        </pc:picChg>
        <pc:picChg chg="add mod">
          <ac:chgData name="Nutan Zine" userId="0c3b8da9ff15b3e2" providerId="LiveId" clId="{FE5C7267-5644-499D-8FB5-C55049CD86D2}" dt="2025-04-14T14:19:11.611" v="2868" actId="1076"/>
          <ac:picMkLst>
            <pc:docMk/>
            <pc:sldMk cId="707605438" sldId="275"/>
            <ac:picMk id="8" creationId="{6FF662FD-2B32-56D2-F8A6-9A05ADCF2E54}"/>
          </ac:picMkLst>
        </pc:picChg>
        <pc:picChg chg="add mod">
          <ac:chgData name="Nutan Zine" userId="0c3b8da9ff15b3e2" providerId="LiveId" clId="{FE5C7267-5644-499D-8FB5-C55049CD86D2}" dt="2025-04-14T14:19:03.107" v="2866" actId="14100"/>
          <ac:picMkLst>
            <pc:docMk/>
            <pc:sldMk cId="707605438" sldId="275"/>
            <ac:picMk id="2050" creationId="{FA45132C-6680-1077-C2B0-D7FD77B8F9B9}"/>
          </ac:picMkLst>
        </pc:picChg>
        <pc:picChg chg="add mod">
          <ac:chgData name="Nutan Zine" userId="0c3b8da9ff15b3e2" providerId="LiveId" clId="{FE5C7267-5644-499D-8FB5-C55049CD86D2}" dt="2025-04-14T14:19:56.533" v="2880" actId="14100"/>
          <ac:picMkLst>
            <pc:docMk/>
            <pc:sldMk cId="707605438" sldId="275"/>
            <ac:picMk id="2052" creationId="{00330D7C-B262-BAF8-19F2-8FF3284534D8}"/>
          </ac:picMkLst>
        </pc:picChg>
        <pc:picChg chg="add mod">
          <ac:chgData name="Nutan Zine" userId="0c3b8da9ff15b3e2" providerId="LiveId" clId="{FE5C7267-5644-499D-8FB5-C55049CD86D2}" dt="2025-04-14T14:21:07.428" v="2891" actId="14100"/>
          <ac:picMkLst>
            <pc:docMk/>
            <pc:sldMk cId="707605438" sldId="275"/>
            <ac:picMk id="2054" creationId="{20DEC34A-7F0B-A9CC-52D6-F584DCB5E5A0}"/>
          </ac:picMkLst>
        </pc:picChg>
        <pc:picChg chg="add mod">
          <ac:chgData name="Nutan Zine" userId="0c3b8da9ff15b3e2" providerId="LiveId" clId="{FE5C7267-5644-499D-8FB5-C55049CD86D2}" dt="2025-04-14T14:21:16.601" v="2894" actId="14100"/>
          <ac:picMkLst>
            <pc:docMk/>
            <pc:sldMk cId="707605438" sldId="275"/>
            <ac:picMk id="2056" creationId="{1DDAB000-D14E-C226-54CA-FAE4B5218EBD}"/>
          </ac:picMkLst>
        </pc:picChg>
        <pc:picChg chg="add mod">
          <ac:chgData name="Nutan Zine" userId="0c3b8da9ff15b3e2" providerId="LiveId" clId="{FE5C7267-5644-499D-8FB5-C55049CD86D2}" dt="2025-04-14T14:21:56.410" v="2905" actId="14100"/>
          <ac:picMkLst>
            <pc:docMk/>
            <pc:sldMk cId="707605438" sldId="275"/>
            <ac:picMk id="2058" creationId="{20E28C01-3C90-8D1C-8457-5391F10DE23A}"/>
          </ac:picMkLst>
        </pc:picChg>
      </pc:sldChg>
      <pc:sldChg chg="addSp modSp add mod">
        <pc:chgData name="Nutan Zine" userId="0c3b8da9ff15b3e2" providerId="LiveId" clId="{FE5C7267-5644-499D-8FB5-C55049CD86D2}" dt="2025-04-14T14:12:16.386" v="2829" actId="14100"/>
        <pc:sldMkLst>
          <pc:docMk/>
          <pc:sldMk cId="2119533954" sldId="276"/>
        </pc:sldMkLst>
        <pc:spChg chg="add mod">
          <ac:chgData name="Nutan Zine" userId="0c3b8da9ff15b3e2" providerId="LiveId" clId="{FE5C7267-5644-499D-8FB5-C55049CD86D2}" dt="2025-04-14T13:46:21.104" v="2350" actId="1076"/>
          <ac:spMkLst>
            <pc:docMk/>
            <pc:sldMk cId="2119533954" sldId="276"/>
            <ac:spMk id="4" creationId="{58D2D075-EED8-3EBF-43C1-349F74F4EC23}"/>
          </ac:spMkLst>
        </pc:spChg>
        <pc:spChg chg="add mod">
          <ac:chgData name="Nutan Zine" userId="0c3b8da9ff15b3e2" providerId="LiveId" clId="{FE5C7267-5644-499D-8FB5-C55049CD86D2}" dt="2025-04-14T14:08:06.032" v="2790" actId="1076"/>
          <ac:spMkLst>
            <pc:docMk/>
            <pc:sldMk cId="2119533954" sldId="276"/>
            <ac:spMk id="33" creationId="{4E192076-8F90-2FC4-9544-E94076A4F3AD}"/>
          </ac:spMkLst>
        </pc:spChg>
        <pc:picChg chg="mod">
          <ac:chgData name="Nutan Zine" userId="0c3b8da9ff15b3e2" providerId="LiveId" clId="{FE5C7267-5644-499D-8FB5-C55049CD86D2}" dt="2025-04-14T14:06:34.140" v="2761" actId="1076"/>
          <ac:picMkLst>
            <pc:docMk/>
            <pc:sldMk cId="2119533954" sldId="276"/>
            <ac:picMk id="7" creationId="{60179464-9960-DAC5-2315-8CA1E5B82A58}"/>
          </ac:picMkLst>
        </pc:picChg>
        <pc:picChg chg="add mod">
          <ac:chgData name="Nutan Zine" userId="0c3b8da9ff15b3e2" providerId="LiveId" clId="{FE5C7267-5644-499D-8FB5-C55049CD86D2}" dt="2025-04-14T13:52:49.934" v="2393" actId="14100"/>
          <ac:picMkLst>
            <pc:docMk/>
            <pc:sldMk cId="2119533954" sldId="276"/>
            <ac:picMk id="8" creationId="{C1258033-345F-7832-5BA4-71C68C47C957}"/>
          </ac:picMkLst>
        </pc:picChg>
        <pc:picChg chg="add mod">
          <ac:chgData name="Nutan Zine" userId="0c3b8da9ff15b3e2" providerId="LiveId" clId="{FE5C7267-5644-499D-8FB5-C55049CD86D2}" dt="2025-04-14T14:11:59.612" v="2826" actId="14100"/>
          <ac:picMkLst>
            <pc:docMk/>
            <pc:sldMk cId="2119533954" sldId="276"/>
            <ac:picMk id="19" creationId="{3BC0302D-F9CE-6ADB-1644-E9C05AEF8FF5}"/>
          </ac:picMkLst>
        </pc:picChg>
        <pc:picChg chg="add mod">
          <ac:chgData name="Nutan Zine" userId="0c3b8da9ff15b3e2" providerId="LiveId" clId="{FE5C7267-5644-499D-8FB5-C55049CD86D2}" dt="2025-04-14T14:12:04.976" v="2827" actId="14100"/>
          <ac:picMkLst>
            <pc:docMk/>
            <pc:sldMk cId="2119533954" sldId="276"/>
            <ac:picMk id="22" creationId="{FF87A7FC-E300-74CD-A962-3107ADA161DC}"/>
          </ac:picMkLst>
        </pc:picChg>
        <pc:picChg chg="add mod">
          <ac:chgData name="Nutan Zine" userId="0c3b8da9ff15b3e2" providerId="LiveId" clId="{FE5C7267-5644-499D-8FB5-C55049CD86D2}" dt="2025-04-14T14:12:12.328" v="2828" actId="14100"/>
          <ac:picMkLst>
            <pc:docMk/>
            <pc:sldMk cId="2119533954" sldId="276"/>
            <ac:picMk id="24" creationId="{D89C1A17-CFDB-EDCF-1C6F-2F932247A88F}"/>
          </ac:picMkLst>
        </pc:picChg>
        <pc:picChg chg="add mod">
          <ac:chgData name="Nutan Zine" userId="0c3b8da9ff15b3e2" providerId="LiveId" clId="{FE5C7267-5644-499D-8FB5-C55049CD86D2}" dt="2025-04-14T13:54:37.198" v="2411" actId="14100"/>
          <ac:picMkLst>
            <pc:docMk/>
            <pc:sldMk cId="2119533954" sldId="276"/>
            <ac:picMk id="26" creationId="{EC210D28-8E36-D929-86CF-44E2CB17FA83}"/>
          </ac:picMkLst>
        </pc:picChg>
        <pc:picChg chg="add mod">
          <ac:chgData name="Nutan Zine" userId="0c3b8da9ff15b3e2" providerId="LiveId" clId="{FE5C7267-5644-499D-8FB5-C55049CD86D2}" dt="2025-04-14T13:55:36.284" v="2421" actId="1076"/>
          <ac:picMkLst>
            <pc:docMk/>
            <pc:sldMk cId="2119533954" sldId="276"/>
            <ac:picMk id="28" creationId="{EAA62E31-E865-51B5-B4D1-E4E509024E93}"/>
          </ac:picMkLst>
        </pc:picChg>
        <pc:picChg chg="add mod">
          <ac:chgData name="Nutan Zine" userId="0c3b8da9ff15b3e2" providerId="LiveId" clId="{FE5C7267-5644-499D-8FB5-C55049CD86D2}" dt="2025-04-14T13:56:58.249" v="2435" actId="14100"/>
          <ac:picMkLst>
            <pc:docMk/>
            <pc:sldMk cId="2119533954" sldId="276"/>
            <ac:picMk id="30" creationId="{64D3793A-0327-A348-DFC8-4E5CB5619C31}"/>
          </ac:picMkLst>
        </pc:picChg>
        <pc:picChg chg="add mod">
          <ac:chgData name="Nutan Zine" userId="0c3b8da9ff15b3e2" providerId="LiveId" clId="{FE5C7267-5644-499D-8FB5-C55049CD86D2}" dt="2025-04-14T14:12:16.386" v="2829" actId="14100"/>
          <ac:picMkLst>
            <pc:docMk/>
            <pc:sldMk cId="2119533954" sldId="276"/>
            <ac:picMk id="32" creationId="{34747EEA-9050-D4BD-41C1-C44492A9AE0E}"/>
          </ac:picMkLst>
        </pc:picChg>
        <pc:picChg chg="add mod">
          <ac:chgData name="Nutan Zine" userId="0c3b8da9ff15b3e2" providerId="LiveId" clId="{FE5C7267-5644-499D-8FB5-C55049CD86D2}" dt="2025-04-14T14:10:14.821" v="2804" actId="14100"/>
          <ac:picMkLst>
            <pc:docMk/>
            <pc:sldMk cId="2119533954" sldId="276"/>
            <ac:picMk id="1026" creationId="{5B990DF6-059A-CF6A-203B-3707EE20C2C0}"/>
          </ac:picMkLst>
        </pc:picChg>
        <pc:picChg chg="add mod">
          <ac:chgData name="Nutan Zine" userId="0c3b8da9ff15b3e2" providerId="LiveId" clId="{FE5C7267-5644-499D-8FB5-C55049CD86D2}" dt="2025-04-14T14:11:04.936" v="2816" actId="14100"/>
          <ac:picMkLst>
            <pc:docMk/>
            <pc:sldMk cId="2119533954" sldId="276"/>
            <ac:picMk id="1028" creationId="{88859B02-9C90-B705-A950-CE57ACFAA1E8}"/>
          </ac:picMkLst>
        </pc:picChg>
        <pc:picChg chg="add mod">
          <ac:chgData name="Nutan Zine" userId="0c3b8da9ff15b3e2" providerId="LiveId" clId="{FE5C7267-5644-499D-8FB5-C55049CD86D2}" dt="2025-04-14T14:11:53.978" v="2825" actId="14100"/>
          <ac:picMkLst>
            <pc:docMk/>
            <pc:sldMk cId="2119533954" sldId="276"/>
            <ac:picMk id="1030" creationId="{E1A0268F-8E55-DCE0-ADD8-770BBD0F6EFB}"/>
          </ac:picMkLst>
        </pc:picChg>
      </pc:sldChg>
      <pc:sldChg chg="addSp modSp add mod">
        <pc:chgData name="Nutan Zine" userId="0c3b8da9ff15b3e2" providerId="LiveId" clId="{FE5C7267-5644-499D-8FB5-C55049CD86D2}" dt="2025-04-14T11:57:44.530" v="2328" actId="14100"/>
        <pc:sldMkLst>
          <pc:docMk/>
          <pc:sldMk cId="3554220056" sldId="277"/>
        </pc:sldMkLst>
        <pc:spChg chg="add mod">
          <ac:chgData name="Nutan Zine" userId="0c3b8da9ff15b3e2" providerId="LiveId" clId="{FE5C7267-5644-499D-8FB5-C55049CD86D2}" dt="2025-04-14T11:51:47.883" v="2297" actId="1076"/>
          <ac:spMkLst>
            <pc:docMk/>
            <pc:sldMk cId="3554220056" sldId="277"/>
            <ac:spMk id="4" creationId="{F7CB9259-DA20-AA04-18B0-324AC538ECCC}"/>
          </ac:spMkLst>
        </pc:spChg>
        <pc:spChg chg="add mod">
          <ac:chgData name="Nutan Zine" userId="0c3b8da9ff15b3e2" providerId="LiveId" clId="{FE5C7267-5644-499D-8FB5-C55049CD86D2}" dt="2025-04-14T11:33:25.451" v="1947" actId="255"/>
          <ac:spMkLst>
            <pc:docMk/>
            <pc:sldMk cId="3554220056" sldId="277"/>
            <ac:spMk id="6" creationId="{3582D174-ECF1-F18A-A3CE-A3E2847BB0A0}"/>
          </ac:spMkLst>
        </pc:spChg>
        <pc:picChg chg="mod">
          <ac:chgData name="Nutan Zine" userId="0c3b8da9ff15b3e2" providerId="LiveId" clId="{FE5C7267-5644-499D-8FB5-C55049CD86D2}" dt="2025-04-14T11:52:33.323" v="2300" actId="14100"/>
          <ac:picMkLst>
            <pc:docMk/>
            <pc:sldMk cId="3554220056" sldId="277"/>
            <ac:picMk id="5" creationId="{05B2CA5D-EF89-9A49-90EB-AD0195701E5F}"/>
          </ac:picMkLst>
        </pc:picChg>
        <pc:picChg chg="add mod">
          <ac:chgData name="Nutan Zine" userId="0c3b8da9ff15b3e2" providerId="LiveId" clId="{FE5C7267-5644-499D-8FB5-C55049CD86D2}" dt="2025-04-14T11:51:10.478" v="2288" actId="1076"/>
          <ac:picMkLst>
            <pc:docMk/>
            <pc:sldMk cId="3554220056" sldId="277"/>
            <ac:picMk id="9" creationId="{6541B579-1BFE-9F01-7C2C-560CFB8C8C01}"/>
          </ac:picMkLst>
        </pc:picChg>
        <pc:picChg chg="add mod">
          <ac:chgData name="Nutan Zine" userId="0c3b8da9ff15b3e2" providerId="LiveId" clId="{FE5C7267-5644-499D-8FB5-C55049CD86D2}" dt="2025-04-14T11:51:29.395" v="2292" actId="14100"/>
          <ac:picMkLst>
            <pc:docMk/>
            <pc:sldMk cId="3554220056" sldId="277"/>
            <ac:picMk id="21" creationId="{5A427F0A-AD09-49A6-8DE3-F2A37CE93ED6}"/>
          </ac:picMkLst>
        </pc:picChg>
        <pc:picChg chg="add mod">
          <ac:chgData name="Nutan Zine" userId="0c3b8da9ff15b3e2" providerId="LiveId" clId="{FE5C7267-5644-499D-8FB5-C55049CD86D2}" dt="2025-04-14T11:51:34.821" v="2294" actId="14100"/>
          <ac:picMkLst>
            <pc:docMk/>
            <pc:sldMk cId="3554220056" sldId="277"/>
            <ac:picMk id="23" creationId="{F1F2867B-988A-8CA4-80CB-7AA4C8617F1B}"/>
          </ac:picMkLst>
        </pc:picChg>
        <pc:picChg chg="add mod">
          <ac:chgData name="Nutan Zine" userId="0c3b8da9ff15b3e2" providerId="LiveId" clId="{FE5C7267-5644-499D-8FB5-C55049CD86D2}" dt="2025-04-14T11:51:38.734" v="2295" actId="14100"/>
          <ac:picMkLst>
            <pc:docMk/>
            <pc:sldMk cId="3554220056" sldId="277"/>
            <ac:picMk id="25" creationId="{F660CAB7-D9A9-C080-06F7-6C99F4B22DB4}"/>
          </ac:picMkLst>
        </pc:picChg>
        <pc:picChg chg="add mod">
          <ac:chgData name="Nutan Zine" userId="0c3b8da9ff15b3e2" providerId="LiveId" clId="{FE5C7267-5644-499D-8FB5-C55049CD86D2}" dt="2025-04-14T11:57:26.296" v="2324" actId="14100"/>
          <ac:picMkLst>
            <pc:docMk/>
            <pc:sldMk cId="3554220056" sldId="277"/>
            <ac:picMk id="27" creationId="{E69D9204-A556-5586-5426-9A6D7B09DAA6}"/>
          </ac:picMkLst>
        </pc:picChg>
        <pc:picChg chg="add mod">
          <ac:chgData name="Nutan Zine" userId="0c3b8da9ff15b3e2" providerId="LiveId" clId="{FE5C7267-5644-499D-8FB5-C55049CD86D2}" dt="2025-04-14T11:57:37.755" v="2327" actId="1076"/>
          <ac:picMkLst>
            <pc:docMk/>
            <pc:sldMk cId="3554220056" sldId="277"/>
            <ac:picMk id="29" creationId="{E94429F3-96B4-0AAE-4336-EAB1E29C31FE}"/>
          </ac:picMkLst>
        </pc:picChg>
        <pc:picChg chg="add mod">
          <ac:chgData name="Nutan Zine" userId="0c3b8da9ff15b3e2" providerId="LiveId" clId="{FE5C7267-5644-499D-8FB5-C55049CD86D2}" dt="2025-04-14T11:57:32.749" v="2326" actId="14100"/>
          <ac:picMkLst>
            <pc:docMk/>
            <pc:sldMk cId="3554220056" sldId="277"/>
            <ac:picMk id="31" creationId="{6370CA83-85BA-7E7E-9F3D-EEC938E571AD}"/>
          </ac:picMkLst>
        </pc:picChg>
        <pc:picChg chg="add mod">
          <ac:chgData name="Nutan Zine" userId="0c3b8da9ff15b3e2" providerId="LiveId" clId="{FE5C7267-5644-499D-8FB5-C55049CD86D2}" dt="2025-04-14T11:57:44.530" v="2328" actId="14100"/>
          <ac:picMkLst>
            <pc:docMk/>
            <pc:sldMk cId="3554220056" sldId="277"/>
            <ac:picMk id="33" creationId="{6037101A-FA80-394B-DAF9-00A7E67F1402}"/>
          </ac:picMkLst>
        </pc:picChg>
        <pc:picChg chg="add mod">
          <ac:chgData name="Nutan Zine" userId="0c3b8da9ff15b3e2" providerId="LiveId" clId="{FE5C7267-5644-499D-8FB5-C55049CD86D2}" dt="2025-04-14T11:52:33.323" v="2300" actId="14100"/>
          <ac:picMkLst>
            <pc:docMk/>
            <pc:sldMk cId="3554220056" sldId="277"/>
            <ac:picMk id="1026" creationId="{66FA73C0-F300-2FF6-2AC6-ABCC2A04E760}"/>
          </ac:picMkLst>
        </pc:picChg>
        <pc:picChg chg="add mod">
          <ac:chgData name="Nutan Zine" userId="0c3b8da9ff15b3e2" providerId="LiveId" clId="{FE5C7267-5644-499D-8FB5-C55049CD86D2}" dt="2025-04-14T11:52:58.199" v="2308" actId="14100"/>
          <ac:picMkLst>
            <pc:docMk/>
            <pc:sldMk cId="3554220056" sldId="277"/>
            <ac:picMk id="1028" creationId="{47FCD028-ED3F-BC96-0379-26C2B40C4C16}"/>
          </ac:picMkLst>
        </pc:picChg>
        <pc:picChg chg="add mod">
          <ac:chgData name="Nutan Zine" userId="0c3b8da9ff15b3e2" providerId="LiveId" clId="{FE5C7267-5644-499D-8FB5-C55049CD86D2}" dt="2025-04-14T11:54:10.101" v="2313" actId="14100"/>
          <ac:picMkLst>
            <pc:docMk/>
            <pc:sldMk cId="3554220056" sldId="277"/>
            <ac:picMk id="1030" creationId="{9C1E1A58-8127-BA93-BAF2-E7553087FC9E}"/>
          </ac:picMkLst>
        </pc:picChg>
        <pc:picChg chg="add mod">
          <ac:chgData name="Nutan Zine" userId="0c3b8da9ff15b3e2" providerId="LiveId" clId="{FE5C7267-5644-499D-8FB5-C55049CD86D2}" dt="2025-04-14T11:56:40.238" v="2322" actId="14100"/>
          <ac:picMkLst>
            <pc:docMk/>
            <pc:sldMk cId="3554220056" sldId="277"/>
            <ac:picMk id="1032" creationId="{B5D03144-6284-C8CA-A481-0795D6AE89F6}"/>
          </ac:picMkLst>
        </pc:picChg>
      </pc:sldChg>
      <pc:sldChg chg="addSp modSp add mod">
        <pc:chgData name="Nutan Zine" userId="0c3b8da9ff15b3e2" providerId="LiveId" clId="{FE5C7267-5644-499D-8FB5-C55049CD86D2}" dt="2025-04-14T11:32:39.256" v="1942" actId="1076"/>
        <pc:sldMkLst>
          <pc:docMk/>
          <pc:sldMk cId="3934169" sldId="278"/>
        </pc:sldMkLst>
        <pc:spChg chg="add mod">
          <ac:chgData name="Nutan Zine" userId="0c3b8da9ff15b3e2" providerId="LiveId" clId="{FE5C7267-5644-499D-8FB5-C55049CD86D2}" dt="2025-04-14T11:14:18.836" v="1585" actId="1076"/>
          <ac:spMkLst>
            <pc:docMk/>
            <pc:sldMk cId="3934169" sldId="278"/>
            <ac:spMk id="4" creationId="{1D72260C-C53F-E29D-62C2-D1CF6A63989F}"/>
          </ac:spMkLst>
        </pc:spChg>
        <pc:spChg chg="add mod">
          <ac:chgData name="Nutan Zine" userId="0c3b8da9ff15b3e2" providerId="LiveId" clId="{FE5C7267-5644-499D-8FB5-C55049CD86D2}" dt="2025-04-14T11:28:03.668" v="1907" actId="1076"/>
          <ac:spMkLst>
            <pc:docMk/>
            <pc:sldMk cId="3934169" sldId="278"/>
            <ac:spMk id="33" creationId="{AA7858F6-27D5-97A7-6397-B68B9077D068}"/>
          </ac:spMkLst>
        </pc:spChg>
        <pc:picChg chg="add mod">
          <ac:chgData name="Nutan Zine" userId="0c3b8da9ff15b3e2" providerId="LiveId" clId="{FE5C7267-5644-499D-8FB5-C55049CD86D2}" dt="2025-04-14T11:22:52.039" v="1661" actId="14100"/>
          <ac:picMkLst>
            <pc:docMk/>
            <pc:sldMk cId="3934169" sldId="278"/>
            <ac:picMk id="8" creationId="{4371B22B-F6CD-E31F-E60B-C779D72BABE7}"/>
          </ac:picMkLst>
        </pc:picChg>
        <pc:picChg chg="add mod">
          <ac:chgData name="Nutan Zine" userId="0c3b8da9ff15b3e2" providerId="LiveId" clId="{FE5C7267-5644-499D-8FB5-C55049CD86D2}" dt="2025-04-14T11:22:57.931" v="1663" actId="14100"/>
          <ac:picMkLst>
            <pc:docMk/>
            <pc:sldMk cId="3934169" sldId="278"/>
            <ac:picMk id="19" creationId="{670A067B-51D4-48B2-BCAD-5637B4DD2CE4}"/>
          </ac:picMkLst>
        </pc:picChg>
        <pc:picChg chg="add mod">
          <ac:chgData name="Nutan Zine" userId="0c3b8da9ff15b3e2" providerId="LiveId" clId="{FE5C7267-5644-499D-8FB5-C55049CD86D2}" dt="2025-04-14T11:23:04.584" v="1666" actId="14100"/>
          <ac:picMkLst>
            <pc:docMk/>
            <pc:sldMk cId="3934169" sldId="278"/>
            <ac:picMk id="22" creationId="{D175E594-B91C-8A22-551F-311798C698CF}"/>
          </ac:picMkLst>
        </pc:picChg>
        <pc:picChg chg="add mod">
          <ac:chgData name="Nutan Zine" userId="0c3b8da9ff15b3e2" providerId="LiveId" clId="{FE5C7267-5644-499D-8FB5-C55049CD86D2}" dt="2025-04-14T11:23:09.053" v="1668" actId="14100"/>
          <ac:picMkLst>
            <pc:docMk/>
            <pc:sldMk cId="3934169" sldId="278"/>
            <ac:picMk id="24" creationId="{588E5ED6-C143-B48F-C455-90221FC27E4E}"/>
          </ac:picMkLst>
        </pc:picChg>
        <pc:picChg chg="add mod">
          <ac:chgData name="Nutan Zine" userId="0c3b8da9ff15b3e2" providerId="LiveId" clId="{FE5C7267-5644-499D-8FB5-C55049CD86D2}" dt="2025-04-14T11:23:14.534" v="1669" actId="14100"/>
          <ac:picMkLst>
            <pc:docMk/>
            <pc:sldMk cId="3934169" sldId="278"/>
            <ac:picMk id="26" creationId="{156380F7-1E16-A06D-5318-A647DD6F1EDD}"/>
          </ac:picMkLst>
        </pc:picChg>
        <pc:picChg chg="add mod">
          <ac:chgData name="Nutan Zine" userId="0c3b8da9ff15b3e2" providerId="LiveId" clId="{FE5C7267-5644-499D-8FB5-C55049CD86D2}" dt="2025-04-14T11:32:32.347" v="1941" actId="1076"/>
          <ac:picMkLst>
            <pc:docMk/>
            <pc:sldMk cId="3934169" sldId="278"/>
            <ac:picMk id="28" creationId="{24A45143-7720-6A5F-16AE-AE7BC0B6E36E}"/>
          </ac:picMkLst>
        </pc:picChg>
        <pc:picChg chg="add mod">
          <ac:chgData name="Nutan Zine" userId="0c3b8da9ff15b3e2" providerId="LiveId" clId="{FE5C7267-5644-499D-8FB5-C55049CD86D2}" dt="2025-04-14T11:32:29.540" v="1940" actId="14100"/>
          <ac:picMkLst>
            <pc:docMk/>
            <pc:sldMk cId="3934169" sldId="278"/>
            <ac:picMk id="30" creationId="{31285627-A3DF-24BE-9896-0F2BAC4EF92D}"/>
          </ac:picMkLst>
        </pc:picChg>
        <pc:picChg chg="add mod">
          <ac:chgData name="Nutan Zine" userId="0c3b8da9ff15b3e2" providerId="LiveId" clId="{FE5C7267-5644-499D-8FB5-C55049CD86D2}" dt="2025-04-14T11:32:39.256" v="1942" actId="1076"/>
          <ac:picMkLst>
            <pc:docMk/>
            <pc:sldMk cId="3934169" sldId="278"/>
            <ac:picMk id="32" creationId="{01BB72AD-B795-32D7-A11F-502B0F79F404}"/>
          </ac:picMkLst>
        </pc:picChg>
        <pc:picChg chg="add mod">
          <ac:chgData name="Nutan Zine" userId="0c3b8da9ff15b3e2" providerId="LiveId" clId="{FE5C7267-5644-499D-8FB5-C55049CD86D2}" dt="2025-04-14T11:30:42.151" v="1915" actId="14100"/>
          <ac:picMkLst>
            <pc:docMk/>
            <pc:sldMk cId="3934169" sldId="278"/>
            <ac:picMk id="10242" creationId="{6AA30322-709C-034F-0D2A-0A856F4F2474}"/>
          </ac:picMkLst>
        </pc:picChg>
        <pc:picChg chg="add mod">
          <ac:chgData name="Nutan Zine" userId="0c3b8da9ff15b3e2" providerId="LiveId" clId="{FE5C7267-5644-499D-8FB5-C55049CD86D2}" dt="2025-04-14T11:31:29.590" v="1925" actId="14100"/>
          <ac:picMkLst>
            <pc:docMk/>
            <pc:sldMk cId="3934169" sldId="278"/>
            <ac:picMk id="10244" creationId="{0ECDAD15-5FDD-DA1D-CFF8-686AC0C35EB3}"/>
          </ac:picMkLst>
        </pc:picChg>
        <pc:picChg chg="add mod">
          <ac:chgData name="Nutan Zine" userId="0c3b8da9ff15b3e2" providerId="LiveId" clId="{FE5C7267-5644-499D-8FB5-C55049CD86D2}" dt="2025-04-14T11:32:03.840" v="1934" actId="14100"/>
          <ac:picMkLst>
            <pc:docMk/>
            <pc:sldMk cId="3934169" sldId="278"/>
            <ac:picMk id="10246" creationId="{1478ADB7-5618-65B8-8081-3D60E9B3FF8A}"/>
          </ac:picMkLst>
        </pc:picChg>
      </pc:sldChg>
      <pc:sldChg chg="addSp modSp add mod">
        <pc:chgData name="Nutan Zine" userId="0c3b8da9ff15b3e2" providerId="LiveId" clId="{FE5C7267-5644-499D-8FB5-C55049CD86D2}" dt="2025-04-14T11:12:03.557" v="1570" actId="14100"/>
        <pc:sldMkLst>
          <pc:docMk/>
          <pc:sldMk cId="1872701194" sldId="279"/>
        </pc:sldMkLst>
        <pc:spChg chg="add mod">
          <ac:chgData name="Nutan Zine" userId="0c3b8da9ff15b3e2" providerId="LiveId" clId="{FE5C7267-5644-499D-8FB5-C55049CD86D2}" dt="2025-04-14T11:07:14.486" v="1533" actId="1076"/>
          <ac:spMkLst>
            <pc:docMk/>
            <pc:sldMk cId="1872701194" sldId="279"/>
            <ac:spMk id="4" creationId="{00D272BE-66FC-4CB6-2007-8FABF72B5FE4}"/>
          </ac:spMkLst>
        </pc:spChg>
        <pc:spChg chg="add mod">
          <ac:chgData name="Nutan Zine" userId="0c3b8da9ff15b3e2" providerId="LiveId" clId="{FE5C7267-5644-499D-8FB5-C55049CD86D2}" dt="2025-04-14T11:12:03.557" v="1570" actId="14100"/>
          <ac:spMkLst>
            <pc:docMk/>
            <pc:sldMk cId="1872701194" sldId="279"/>
            <ac:spMk id="9" creationId="{9BFD1E2D-7327-4EB9-9E13-3310DE61103D}"/>
          </ac:spMkLst>
        </pc:spChg>
        <pc:picChg chg="mod">
          <ac:chgData name="Nutan Zine" userId="0c3b8da9ff15b3e2" providerId="LiveId" clId="{FE5C7267-5644-499D-8FB5-C55049CD86D2}" dt="2025-04-14T10:56:48.737" v="1177" actId="1076"/>
          <ac:picMkLst>
            <pc:docMk/>
            <pc:sldMk cId="1872701194" sldId="279"/>
            <ac:picMk id="5" creationId="{AC6F358A-4708-61C0-8EEE-C38286CFC2A3}"/>
          </ac:picMkLst>
        </pc:picChg>
        <pc:picChg chg="add mod">
          <ac:chgData name="Nutan Zine" userId="0c3b8da9ff15b3e2" providerId="LiveId" clId="{FE5C7267-5644-499D-8FB5-C55049CD86D2}" dt="2025-04-14T10:57:41.458" v="1183" actId="14100"/>
          <ac:picMkLst>
            <pc:docMk/>
            <pc:sldMk cId="1872701194" sldId="279"/>
            <ac:picMk id="8" creationId="{6123CAF5-1857-9F2E-E67B-AB83F18CA35B}"/>
          </ac:picMkLst>
        </pc:picChg>
        <pc:picChg chg="add mod">
          <ac:chgData name="Nutan Zine" userId="0c3b8da9ff15b3e2" providerId="LiveId" clId="{FE5C7267-5644-499D-8FB5-C55049CD86D2}" dt="2025-04-14T11:08:03.282" v="1539" actId="14100"/>
          <ac:picMkLst>
            <pc:docMk/>
            <pc:sldMk cId="1872701194" sldId="279"/>
            <ac:picMk id="9218" creationId="{50A0A767-7AC0-F173-F18C-1888786C88E9}"/>
          </ac:picMkLst>
        </pc:picChg>
        <pc:picChg chg="add mod">
          <ac:chgData name="Nutan Zine" userId="0c3b8da9ff15b3e2" providerId="LiveId" clId="{FE5C7267-5644-499D-8FB5-C55049CD86D2}" dt="2025-04-14T11:09:12.417" v="1551" actId="14100"/>
          <ac:picMkLst>
            <pc:docMk/>
            <pc:sldMk cId="1872701194" sldId="279"/>
            <ac:picMk id="9220" creationId="{0DCE8FF1-A459-5E47-7411-8C8A9CFEDB46}"/>
          </ac:picMkLst>
        </pc:picChg>
        <pc:picChg chg="add mod">
          <ac:chgData name="Nutan Zine" userId="0c3b8da9ff15b3e2" providerId="LiveId" clId="{FE5C7267-5644-499D-8FB5-C55049CD86D2}" dt="2025-04-14T11:09:51.230" v="1556" actId="14100"/>
          <ac:picMkLst>
            <pc:docMk/>
            <pc:sldMk cId="1872701194" sldId="279"/>
            <ac:picMk id="9222" creationId="{50789327-B18D-3E5C-DB42-895264F8FF23}"/>
          </ac:picMkLst>
        </pc:picChg>
        <pc:picChg chg="add mod">
          <ac:chgData name="Nutan Zine" userId="0c3b8da9ff15b3e2" providerId="LiveId" clId="{FE5C7267-5644-499D-8FB5-C55049CD86D2}" dt="2025-04-14T11:10:22.657" v="1561" actId="14100"/>
          <ac:picMkLst>
            <pc:docMk/>
            <pc:sldMk cId="1872701194" sldId="279"/>
            <ac:picMk id="9224" creationId="{EBA8CADC-80A6-D804-0538-06A6AFB47D74}"/>
          </ac:picMkLst>
        </pc:picChg>
        <pc:picChg chg="add mod">
          <ac:chgData name="Nutan Zine" userId="0c3b8da9ff15b3e2" providerId="LiveId" clId="{FE5C7267-5644-499D-8FB5-C55049CD86D2}" dt="2025-04-14T11:11:34.615" v="1568" actId="14100"/>
          <ac:picMkLst>
            <pc:docMk/>
            <pc:sldMk cId="1872701194" sldId="279"/>
            <ac:picMk id="9226" creationId="{29A3B9BC-EEC2-8C51-1865-FDC64ED8A93A}"/>
          </ac:picMkLst>
        </pc:picChg>
      </pc:sldChg>
      <pc:sldChg chg="addSp delSp modSp add mod">
        <pc:chgData name="Nutan Zine" userId="0c3b8da9ff15b3e2" providerId="LiveId" clId="{FE5C7267-5644-499D-8FB5-C55049CD86D2}" dt="2025-04-14T10:54:40.987" v="1112" actId="14100"/>
        <pc:sldMkLst>
          <pc:docMk/>
          <pc:sldMk cId="1798671075" sldId="280"/>
        </pc:sldMkLst>
        <pc:spChg chg="mod">
          <ac:chgData name="Nutan Zine" userId="0c3b8da9ff15b3e2" providerId="LiveId" clId="{FE5C7267-5644-499D-8FB5-C55049CD86D2}" dt="2025-04-14T10:41:27.316" v="998" actId="1076"/>
          <ac:spMkLst>
            <pc:docMk/>
            <pc:sldMk cId="1798671075" sldId="280"/>
            <ac:spMk id="3" creationId="{B331A572-378E-1AE4-C686-7C1B714EE84C}"/>
          </ac:spMkLst>
        </pc:spChg>
        <pc:spChg chg="add mod">
          <ac:chgData name="Nutan Zine" userId="0c3b8da9ff15b3e2" providerId="LiveId" clId="{FE5C7267-5644-499D-8FB5-C55049CD86D2}" dt="2025-04-14T10:52:42.195" v="1095" actId="1076"/>
          <ac:spMkLst>
            <pc:docMk/>
            <pc:sldMk cId="1798671075" sldId="280"/>
            <ac:spMk id="4" creationId="{2217A0E1-9F88-3D6A-C498-20CBC7F36588}"/>
          </ac:spMkLst>
        </pc:spChg>
        <pc:spChg chg="add mod">
          <ac:chgData name="Nutan Zine" userId="0c3b8da9ff15b3e2" providerId="LiveId" clId="{FE5C7267-5644-499D-8FB5-C55049CD86D2}" dt="2025-04-14T10:49:29.223" v="1067" actId="122"/>
          <ac:spMkLst>
            <pc:docMk/>
            <pc:sldMk cId="1798671075" sldId="280"/>
            <ac:spMk id="23" creationId="{7DF274AC-F256-8222-B408-923B8418327B}"/>
          </ac:spMkLst>
        </pc:spChg>
        <pc:spChg chg="add mod">
          <ac:chgData name="Nutan Zine" userId="0c3b8da9ff15b3e2" providerId="LiveId" clId="{FE5C7267-5644-499D-8FB5-C55049CD86D2}" dt="2025-04-14T10:50:52.137" v="1079" actId="20577"/>
          <ac:spMkLst>
            <pc:docMk/>
            <pc:sldMk cId="1798671075" sldId="280"/>
            <ac:spMk id="24" creationId="{DD6CAF96-549F-24E0-E65A-30A8FA12C843}"/>
          </ac:spMkLst>
        </pc:spChg>
        <pc:spChg chg="add mod">
          <ac:chgData name="Nutan Zine" userId="0c3b8da9ff15b3e2" providerId="LiveId" clId="{FE5C7267-5644-499D-8FB5-C55049CD86D2}" dt="2025-04-14T10:52:15.024" v="1090" actId="1076"/>
          <ac:spMkLst>
            <pc:docMk/>
            <pc:sldMk cId="1798671075" sldId="280"/>
            <ac:spMk id="25" creationId="{0299A8EB-CCFB-1E4C-EA32-02804A4949D9}"/>
          </ac:spMkLst>
        </pc:spChg>
        <pc:picChg chg="add mod">
          <ac:chgData name="Nutan Zine" userId="0c3b8da9ff15b3e2" providerId="LiveId" clId="{FE5C7267-5644-499D-8FB5-C55049CD86D2}" dt="2025-04-14T10:54:40.987" v="1112" actId="14100"/>
          <ac:picMkLst>
            <pc:docMk/>
            <pc:sldMk cId="1798671075" sldId="280"/>
            <ac:picMk id="8" creationId="{BEBA5CDA-909C-4DA7-C752-6BE76CC5E34C}"/>
          </ac:picMkLst>
        </pc:picChg>
        <pc:picChg chg="add mod">
          <ac:chgData name="Nutan Zine" userId="0c3b8da9ff15b3e2" providerId="LiveId" clId="{FE5C7267-5644-499D-8FB5-C55049CD86D2}" dt="2025-04-14T10:54:34.415" v="1111" actId="14100"/>
          <ac:picMkLst>
            <pc:docMk/>
            <pc:sldMk cId="1798671075" sldId="280"/>
            <ac:picMk id="19" creationId="{B23006A3-5117-524A-4912-27CB24CE8258}"/>
          </ac:picMkLst>
        </pc:picChg>
        <pc:picChg chg="add mod">
          <ac:chgData name="Nutan Zine" userId="0c3b8da9ff15b3e2" providerId="LiveId" clId="{FE5C7267-5644-499D-8FB5-C55049CD86D2}" dt="2025-04-14T10:52:30.103" v="1094" actId="14100"/>
          <ac:picMkLst>
            <pc:docMk/>
            <pc:sldMk cId="1798671075" sldId="280"/>
            <ac:picMk id="22" creationId="{AAD594DD-00A8-3ADF-3E8F-FA1949D959BA}"/>
          </ac:picMkLst>
        </pc:picChg>
        <pc:picChg chg="add del mod">
          <ac:chgData name="Nutan Zine" userId="0c3b8da9ff15b3e2" providerId="LiveId" clId="{FE5C7267-5644-499D-8FB5-C55049CD86D2}" dt="2025-04-14T10:44:36.639" v="1024" actId="478"/>
          <ac:picMkLst>
            <pc:docMk/>
            <pc:sldMk cId="1798671075" sldId="280"/>
            <ac:picMk id="8194" creationId="{1C43B36D-E9B0-67A9-BCF6-BDD1B0B66CD9}"/>
          </ac:picMkLst>
        </pc:picChg>
        <pc:picChg chg="add mod">
          <ac:chgData name="Nutan Zine" userId="0c3b8da9ff15b3e2" providerId="LiveId" clId="{FE5C7267-5644-499D-8FB5-C55049CD86D2}" dt="2025-04-14T10:52:51.112" v="1096" actId="14100"/>
          <ac:picMkLst>
            <pc:docMk/>
            <pc:sldMk cId="1798671075" sldId="280"/>
            <ac:picMk id="8196" creationId="{685ACB5F-1CF4-85AE-E35C-106553E7E4FF}"/>
          </ac:picMkLst>
        </pc:picChg>
        <pc:picChg chg="add mod">
          <ac:chgData name="Nutan Zine" userId="0c3b8da9ff15b3e2" providerId="LiveId" clId="{FE5C7267-5644-499D-8FB5-C55049CD86D2}" dt="2025-04-14T10:46:42.564" v="1041" actId="14100"/>
          <ac:picMkLst>
            <pc:docMk/>
            <pc:sldMk cId="1798671075" sldId="280"/>
            <ac:picMk id="8198" creationId="{271E9503-7E21-9418-E159-D7235E53C5E4}"/>
          </ac:picMkLst>
        </pc:picChg>
        <pc:picChg chg="add mod">
          <ac:chgData name="Nutan Zine" userId="0c3b8da9ff15b3e2" providerId="LiveId" clId="{FE5C7267-5644-499D-8FB5-C55049CD86D2}" dt="2025-04-14T10:53:32.974" v="1100" actId="14100"/>
          <ac:picMkLst>
            <pc:docMk/>
            <pc:sldMk cId="1798671075" sldId="280"/>
            <ac:picMk id="8200" creationId="{FE909B10-4965-5514-E896-F77BB4F23AAA}"/>
          </ac:picMkLst>
        </pc:picChg>
        <pc:picChg chg="add mod">
          <ac:chgData name="Nutan Zine" userId="0c3b8da9ff15b3e2" providerId="LiveId" clId="{FE5C7267-5644-499D-8FB5-C55049CD86D2}" dt="2025-04-14T10:54:25.911" v="1110" actId="14100"/>
          <ac:picMkLst>
            <pc:docMk/>
            <pc:sldMk cId="1798671075" sldId="280"/>
            <ac:picMk id="8202" creationId="{165E47E9-DB33-6292-0B89-57408D16AA96}"/>
          </ac:picMkLst>
        </pc:picChg>
      </pc:sldChg>
      <pc:sldChg chg="add del">
        <pc:chgData name="Nutan Zine" userId="0c3b8da9ff15b3e2" providerId="LiveId" clId="{FE5C7267-5644-499D-8FB5-C55049CD86D2}" dt="2025-04-14T10:20:07.367" v="774" actId="2890"/>
        <pc:sldMkLst>
          <pc:docMk/>
          <pc:sldMk cId="394485961" sldId="281"/>
        </pc:sldMkLst>
      </pc:sldChg>
      <pc:sldChg chg="addSp delSp modSp add mod">
        <pc:chgData name="Nutan Zine" userId="0c3b8da9ff15b3e2" providerId="LiveId" clId="{FE5C7267-5644-499D-8FB5-C55049CD86D2}" dt="2025-04-14T17:45:56.150" v="4388" actId="14100"/>
        <pc:sldMkLst>
          <pc:docMk/>
          <pc:sldMk cId="1255110824" sldId="281"/>
        </pc:sldMkLst>
        <pc:spChg chg="mod">
          <ac:chgData name="Nutan Zine" userId="0c3b8da9ff15b3e2" providerId="LiveId" clId="{FE5C7267-5644-499D-8FB5-C55049CD86D2}" dt="2025-04-14T17:27:45.978" v="4353" actId="14100"/>
          <ac:spMkLst>
            <pc:docMk/>
            <pc:sldMk cId="1255110824" sldId="281"/>
            <ac:spMk id="2" creationId="{BB1D55DF-C163-9DDD-1D4A-968BB57B98E3}"/>
          </ac:spMkLst>
        </pc:spChg>
        <pc:spChg chg="mod">
          <ac:chgData name="Nutan Zine" userId="0c3b8da9ff15b3e2" providerId="LiveId" clId="{FE5C7267-5644-499D-8FB5-C55049CD86D2}" dt="2025-04-14T17:16:00.866" v="4269" actId="27636"/>
          <ac:spMkLst>
            <pc:docMk/>
            <pc:sldMk cId="1255110824" sldId="281"/>
            <ac:spMk id="3" creationId="{2BC98898-46C7-F9A1-DED7-BBFB9AC3B485}"/>
          </ac:spMkLst>
        </pc:spChg>
        <pc:spChg chg="add del mod">
          <ac:chgData name="Nutan Zine" userId="0c3b8da9ff15b3e2" providerId="LiveId" clId="{FE5C7267-5644-499D-8FB5-C55049CD86D2}" dt="2025-04-14T17:16:07.556" v="4271"/>
          <ac:spMkLst>
            <pc:docMk/>
            <pc:sldMk cId="1255110824" sldId="281"/>
            <ac:spMk id="4" creationId="{46C4F2A1-0969-A0D9-043F-D573184BA793}"/>
          </ac:spMkLst>
        </pc:spChg>
        <pc:spChg chg="add del mod">
          <ac:chgData name="Nutan Zine" userId="0c3b8da9ff15b3e2" providerId="LiveId" clId="{FE5C7267-5644-499D-8FB5-C55049CD86D2}" dt="2025-04-14T16:50:41.659" v="4033" actId="1076"/>
          <ac:spMkLst>
            <pc:docMk/>
            <pc:sldMk cId="1255110824" sldId="281"/>
            <ac:spMk id="6" creationId="{2106F321-8894-C05C-8DCC-0862761F916D}"/>
          </ac:spMkLst>
        </pc:spChg>
        <pc:spChg chg="add mod">
          <ac:chgData name="Nutan Zine" userId="0c3b8da9ff15b3e2" providerId="LiveId" clId="{FE5C7267-5644-499D-8FB5-C55049CD86D2}" dt="2025-04-14T17:26:51.479" v="4350" actId="1076"/>
          <ac:spMkLst>
            <pc:docMk/>
            <pc:sldMk cId="1255110824" sldId="281"/>
            <ac:spMk id="7" creationId="{030FC18F-DBE0-6C03-15FF-E7959FF1D7BB}"/>
          </ac:spMkLst>
        </pc:spChg>
        <pc:spChg chg="add">
          <ac:chgData name="Nutan Zine" userId="0c3b8da9ff15b3e2" providerId="LiveId" clId="{FE5C7267-5644-499D-8FB5-C55049CD86D2}" dt="2025-04-14T16:48:17.375" v="4010"/>
          <ac:spMkLst>
            <pc:docMk/>
            <pc:sldMk cId="1255110824" sldId="281"/>
            <ac:spMk id="8" creationId="{40060704-B021-378B-F3C1-D0E9A86AC46E}"/>
          </ac:spMkLst>
        </pc:spChg>
        <pc:spChg chg="add mod">
          <ac:chgData name="Nutan Zine" userId="0c3b8da9ff15b3e2" providerId="LiveId" clId="{FE5C7267-5644-499D-8FB5-C55049CD86D2}" dt="2025-04-14T17:28:16.715" v="4359" actId="1076"/>
          <ac:spMkLst>
            <pc:docMk/>
            <pc:sldMk cId="1255110824" sldId="281"/>
            <ac:spMk id="8" creationId="{DBC3134F-A180-A086-B8AB-8739ACA8BC1B}"/>
          </ac:spMkLst>
        </pc:spChg>
        <pc:spChg chg="add">
          <ac:chgData name="Nutan Zine" userId="0c3b8da9ff15b3e2" providerId="LiveId" clId="{FE5C7267-5644-499D-8FB5-C55049CD86D2}" dt="2025-04-14T17:42:26.970" v="4375"/>
          <ac:spMkLst>
            <pc:docMk/>
            <pc:sldMk cId="1255110824" sldId="281"/>
            <ac:spMk id="9" creationId="{00131EB4-9F2B-C69F-630E-B722F45B4A3D}"/>
          </ac:spMkLst>
        </pc:spChg>
        <pc:spChg chg="add">
          <ac:chgData name="Nutan Zine" userId="0c3b8da9ff15b3e2" providerId="LiveId" clId="{FE5C7267-5644-499D-8FB5-C55049CD86D2}" dt="2025-04-14T16:48:17.375" v="4010"/>
          <ac:spMkLst>
            <pc:docMk/>
            <pc:sldMk cId="1255110824" sldId="281"/>
            <ac:spMk id="9" creationId="{52287429-7B59-D3BD-5491-F704334C26EE}"/>
          </ac:spMkLst>
        </pc:spChg>
        <pc:spChg chg="add del mod">
          <ac:chgData name="Nutan Zine" userId="0c3b8da9ff15b3e2" providerId="LiveId" clId="{FE5C7267-5644-499D-8FB5-C55049CD86D2}" dt="2025-04-14T17:45:11.236" v="4382"/>
          <ac:spMkLst>
            <pc:docMk/>
            <pc:sldMk cId="1255110824" sldId="281"/>
            <ac:spMk id="19" creationId="{487FBAF0-C5F6-7194-CD05-19E189151E7E}"/>
          </ac:spMkLst>
        </pc:spChg>
        <pc:spChg chg="add">
          <ac:chgData name="Nutan Zine" userId="0c3b8da9ff15b3e2" providerId="LiveId" clId="{FE5C7267-5644-499D-8FB5-C55049CD86D2}" dt="2025-04-14T16:48:17.375" v="4010"/>
          <ac:spMkLst>
            <pc:docMk/>
            <pc:sldMk cId="1255110824" sldId="281"/>
            <ac:spMk id="19" creationId="{5075FC1B-0FA6-B564-0E6A-B77F3680BF99}"/>
          </ac:spMkLst>
        </pc:spChg>
        <pc:spChg chg="add mod">
          <ac:chgData name="Nutan Zine" userId="0c3b8da9ff15b3e2" providerId="LiveId" clId="{FE5C7267-5644-499D-8FB5-C55049CD86D2}" dt="2025-04-14T17:44:59.154" v="4380"/>
          <ac:spMkLst>
            <pc:docMk/>
            <pc:sldMk cId="1255110824" sldId="281"/>
            <ac:spMk id="20" creationId="{DCCEFD29-F6C1-B746-0256-FE2024FD8EC2}"/>
          </ac:spMkLst>
        </pc:spChg>
        <pc:spChg chg="add mod">
          <ac:chgData name="Nutan Zine" userId="0c3b8da9ff15b3e2" providerId="LiveId" clId="{FE5C7267-5644-499D-8FB5-C55049CD86D2}" dt="2025-04-14T16:50:41.998" v="4034" actId="21"/>
          <ac:spMkLst>
            <pc:docMk/>
            <pc:sldMk cId="1255110824" sldId="281"/>
            <ac:spMk id="21" creationId="{53C38F6E-10D7-AF85-8971-EF05E084E206}"/>
          </ac:spMkLst>
        </pc:spChg>
        <pc:spChg chg="add">
          <ac:chgData name="Nutan Zine" userId="0c3b8da9ff15b3e2" providerId="LiveId" clId="{FE5C7267-5644-499D-8FB5-C55049CD86D2}" dt="2025-04-14T16:48:37.453" v="4014"/>
          <ac:spMkLst>
            <pc:docMk/>
            <pc:sldMk cId="1255110824" sldId="281"/>
            <ac:spMk id="22" creationId="{5B1694D8-06BE-EB74-530A-7193023B54FF}"/>
          </ac:spMkLst>
        </pc:spChg>
        <pc:spChg chg="add">
          <ac:chgData name="Nutan Zine" userId="0c3b8da9ff15b3e2" providerId="LiveId" clId="{FE5C7267-5644-499D-8FB5-C55049CD86D2}" dt="2025-04-14T16:48:37.453" v="4014"/>
          <ac:spMkLst>
            <pc:docMk/>
            <pc:sldMk cId="1255110824" sldId="281"/>
            <ac:spMk id="23" creationId="{930D8173-4FE8-FD9D-81EC-FC423792D426}"/>
          </ac:spMkLst>
        </pc:spChg>
        <pc:spChg chg="add del mod">
          <ac:chgData name="Nutan Zine" userId="0c3b8da9ff15b3e2" providerId="LiveId" clId="{FE5C7267-5644-499D-8FB5-C55049CD86D2}" dt="2025-04-14T17:11:51.280" v="4235"/>
          <ac:spMkLst>
            <pc:docMk/>
            <pc:sldMk cId="1255110824" sldId="281"/>
            <ac:spMk id="24" creationId="{FAB31C5C-70F3-DD85-2E7F-A1AB3BED903D}"/>
          </ac:spMkLst>
        </pc:spChg>
        <pc:picChg chg="mod">
          <ac:chgData name="Nutan Zine" userId="0c3b8da9ff15b3e2" providerId="LiveId" clId="{FE5C7267-5644-499D-8FB5-C55049CD86D2}" dt="2025-04-14T17:24:39.877" v="4327" actId="1076"/>
          <ac:picMkLst>
            <pc:docMk/>
            <pc:sldMk cId="1255110824" sldId="281"/>
            <ac:picMk id="5" creationId="{C50947A4-D70E-7857-F9CB-A15187C07156}"/>
          </ac:picMkLst>
        </pc:picChg>
        <pc:picChg chg="del">
          <ac:chgData name="Nutan Zine" userId="0c3b8da9ff15b3e2" providerId="LiveId" clId="{FE5C7267-5644-499D-8FB5-C55049CD86D2}" dt="2025-04-14T16:51:25.687" v="4053" actId="478"/>
          <ac:picMkLst>
            <pc:docMk/>
            <pc:sldMk cId="1255110824" sldId="281"/>
            <ac:picMk id="7" creationId="{847BBE59-DA0B-3223-E708-E8B490B333E7}"/>
          </ac:picMkLst>
        </pc:picChg>
        <pc:picChg chg="del">
          <ac:chgData name="Nutan Zine" userId="0c3b8da9ff15b3e2" providerId="LiveId" clId="{FE5C7267-5644-499D-8FB5-C55049CD86D2}" dt="2025-04-14T16:51:32.652" v="4054" actId="478"/>
          <ac:picMkLst>
            <pc:docMk/>
            <pc:sldMk cId="1255110824" sldId="281"/>
            <ac:picMk id="17" creationId="{C0A0463A-4505-3E27-516F-1432290AF54D}"/>
          </ac:picMkLst>
        </pc:picChg>
        <pc:picChg chg="del">
          <ac:chgData name="Nutan Zine" userId="0c3b8da9ff15b3e2" providerId="LiveId" clId="{FE5C7267-5644-499D-8FB5-C55049CD86D2}" dt="2025-04-14T16:51:18.420" v="4052" actId="478"/>
          <ac:picMkLst>
            <pc:docMk/>
            <pc:sldMk cId="1255110824" sldId="281"/>
            <ac:picMk id="20" creationId="{3E722763-408B-44A8-3380-F201BC0F67FD}"/>
          </ac:picMkLst>
        </pc:picChg>
        <pc:picChg chg="add mod">
          <ac:chgData name="Nutan Zine" userId="0c3b8da9ff15b3e2" providerId="LiveId" clId="{FE5C7267-5644-499D-8FB5-C55049CD86D2}" dt="2025-04-14T17:40:09.899" v="4374" actId="14100"/>
          <ac:picMkLst>
            <pc:docMk/>
            <pc:sldMk cId="1255110824" sldId="281"/>
            <ac:picMk id="1026" creationId="{D7E2E080-90D8-9C5B-E4FD-377C781AD2B2}"/>
          </ac:picMkLst>
        </pc:picChg>
        <pc:picChg chg="add mod">
          <ac:chgData name="Nutan Zine" userId="0c3b8da9ff15b3e2" providerId="LiveId" clId="{FE5C7267-5644-499D-8FB5-C55049CD86D2}" dt="2025-04-14T17:40:05.802" v="4373" actId="14100"/>
          <ac:picMkLst>
            <pc:docMk/>
            <pc:sldMk cId="1255110824" sldId="281"/>
            <ac:picMk id="1028" creationId="{89113231-DB42-4972-C8B8-5203689F98A3}"/>
          </ac:picMkLst>
        </pc:picChg>
        <pc:picChg chg="add mod">
          <ac:chgData name="Nutan Zine" userId="0c3b8da9ff15b3e2" providerId="LiveId" clId="{FE5C7267-5644-499D-8FB5-C55049CD86D2}" dt="2025-04-14T17:45:56.150" v="4388" actId="14100"/>
          <ac:picMkLst>
            <pc:docMk/>
            <pc:sldMk cId="1255110824" sldId="281"/>
            <ac:picMk id="1034" creationId="{7A39D8D9-447C-B52C-ECB0-D962971BDE00}"/>
          </ac:picMkLst>
        </pc:picChg>
      </pc:sldChg>
      <pc:sldChg chg="addSp modSp add mod">
        <pc:chgData name="Nutan Zine" userId="0c3b8da9ff15b3e2" providerId="LiveId" clId="{FE5C7267-5644-499D-8FB5-C55049CD86D2}" dt="2025-04-14T16:04:41.789" v="3765" actId="14100"/>
        <pc:sldMkLst>
          <pc:docMk/>
          <pc:sldMk cId="3592931205" sldId="282"/>
        </pc:sldMkLst>
        <pc:spChg chg="add mod">
          <ac:chgData name="Nutan Zine" userId="0c3b8da9ff15b3e2" providerId="LiveId" clId="{FE5C7267-5644-499D-8FB5-C55049CD86D2}" dt="2025-04-14T16:01:48.457" v="3741" actId="1076"/>
          <ac:spMkLst>
            <pc:docMk/>
            <pc:sldMk cId="3592931205" sldId="282"/>
            <ac:spMk id="4" creationId="{F0D8FB19-F847-BDF3-3669-F750AADD8328}"/>
          </ac:spMkLst>
        </pc:spChg>
        <pc:spChg chg="add mod">
          <ac:chgData name="Nutan Zine" userId="0c3b8da9ff15b3e2" providerId="LiveId" clId="{FE5C7267-5644-499D-8FB5-C55049CD86D2}" dt="2025-04-14T16:03:47.445" v="3757" actId="1076"/>
          <ac:spMkLst>
            <pc:docMk/>
            <pc:sldMk cId="3592931205" sldId="282"/>
            <ac:spMk id="6" creationId="{7C393848-4142-2056-D6FC-45917E952C43}"/>
          </ac:spMkLst>
        </pc:spChg>
        <pc:picChg chg="add mod">
          <ac:chgData name="Nutan Zine" userId="0c3b8da9ff15b3e2" providerId="LiveId" clId="{FE5C7267-5644-499D-8FB5-C55049CD86D2}" dt="2025-04-14T16:03:25.656" v="3754" actId="14100"/>
          <ac:picMkLst>
            <pc:docMk/>
            <pc:sldMk cId="3592931205" sldId="282"/>
            <ac:picMk id="9" creationId="{B00A154B-5CAE-E9BC-9381-85CCF7C7D978}"/>
          </ac:picMkLst>
        </pc:picChg>
        <pc:picChg chg="add mod">
          <ac:chgData name="Nutan Zine" userId="0c3b8da9ff15b3e2" providerId="LiveId" clId="{FE5C7267-5644-499D-8FB5-C55049CD86D2}" dt="2025-04-14T16:03:53.055" v="3758" actId="14100"/>
          <ac:picMkLst>
            <pc:docMk/>
            <pc:sldMk cId="3592931205" sldId="282"/>
            <ac:picMk id="8194" creationId="{7D5B7645-B221-C393-B0C6-BFDDD71DA5A2}"/>
          </ac:picMkLst>
        </pc:picChg>
        <pc:picChg chg="add mod">
          <ac:chgData name="Nutan Zine" userId="0c3b8da9ff15b3e2" providerId="LiveId" clId="{FE5C7267-5644-499D-8FB5-C55049CD86D2}" dt="2025-04-14T16:04:41.789" v="3765" actId="14100"/>
          <ac:picMkLst>
            <pc:docMk/>
            <pc:sldMk cId="3592931205" sldId="282"/>
            <ac:picMk id="8196" creationId="{442F47BF-4E84-836F-E7D6-890B3169A4D5}"/>
          </ac:picMkLst>
        </pc:picChg>
      </pc:sldChg>
      <pc:sldChg chg="addSp delSp modSp add mod">
        <pc:chgData name="Nutan Zine" userId="0c3b8da9ff15b3e2" providerId="LiveId" clId="{FE5C7267-5644-499D-8FB5-C55049CD86D2}" dt="2025-04-14T15:53:13.489" v="3597" actId="14100"/>
        <pc:sldMkLst>
          <pc:docMk/>
          <pc:sldMk cId="2427103347" sldId="283"/>
        </pc:sldMkLst>
        <pc:spChg chg="mod">
          <ac:chgData name="Nutan Zine" userId="0c3b8da9ff15b3e2" providerId="LiveId" clId="{FE5C7267-5644-499D-8FB5-C55049CD86D2}" dt="2025-04-14T15:39:06.157" v="3480" actId="1076"/>
          <ac:spMkLst>
            <pc:docMk/>
            <pc:sldMk cId="2427103347" sldId="283"/>
            <ac:spMk id="2" creationId="{1D7F4511-2B31-BB8C-6EA1-C05B76C4ADF5}"/>
          </ac:spMkLst>
        </pc:spChg>
        <pc:spChg chg="mod">
          <ac:chgData name="Nutan Zine" userId="0c3b8da9ff15b3e2" providerId="LiveId" clId="{FE5C7267-5644-499D-8FB5-C55049CD86D2}" dt="2025-04-14T15:46:55.040" v="3565" actId="14100"/>
          <ac:spMkLst>
            <pc:docMk/>
            <pc:sldMk cId="2427103347" sldId="283"/>
            <ac:spMk id="3" creationId="{DF4BC779-55C7-C8FD-BB57-F507A5D3F0D7}"/>
          </ac:spMkLst>
        </pc:spChg>
        <pc:spChg chg="add mod">
          <ac:chgData name="Nutan Zine" userId="0c3b8da9ff15b3e2" providerId="LiveId" clId="{FE5C7267-5644-499D-8FB5-C55049CD86D2}" dt="2025-04-14T15:48:11.253" v="3574" actId="1076"/>
          <ac:spMkLst>
            <pc:docMk/>
            <pc:sldMk cId="2427103347" sldId="283"/>
            <ac:spMk id="4" creationId="{B4DC4608-4A6D-1A79-5CCE-D1D7CEDEAFDE}"/>
          </ac:spMkLst>
        </pc:spChg>
        <pc:spChg chg="add mod">
          <ac:chgData name="Nutan Zine" userId="0c3b8da9ff15b3e2" providerId="LiveId" clId="{FE5C7267-5644-499D-8FB5-C55049CD86D2}" dt="2025-04-14T15:40:34.016" v="3489" actId="1076"/>
          <ac:spMkLst>
            <pc:docMk/>
            <pc:sldMk cId="2427103347" sldId="283"/>
            <ac:spMk id="6" creationId="{C01502F1-F1AF-DEA1-AF4E-55FAF35B9261}"/>
          </ac:spMkLst>
        </pc:spChg>
        <pc:spChg chg="add mod">
          <ac:chgData name="Nutan Zine" userId="0c3b8da9ff15b3e2" providerId="LiveId" clId="{FE5C7267-5644-499D-8FB5-C55049CD86D2}" dt="2025-04-14T15:40:25.258" v="3488" actId="1076"/>
          <ac:spMkLst>
            <pc:docMk/>
            <pc:sldMk cId="2427103347" sldId="283"/>
            <ac:spMk id="8" creationId="{09167828-9588-AE9B-CE5B-33147E762112}"/>
          </ac:spMkLst>
        </pc:spChg>
        <pc:spChg chg="add mod">
          <ac:chgData name="Nutan Zine" userId="0c3b8da9ff15b3e2" providerId="LiveId" clId="{FE5C7267-5644-499D-8FB5-C55049CD86D2}" dt="2025-04-14T15:45:03.839" v="3515" actId="1076"/>
          <ac:spMkLst>
            <pc:docMk/>
            <pc:sldMk cId="2427103347" sldId="283"/>
            <ac:spMk id="9" creationId="{08103B5E-7AC3-9FF9-32F4-B22B16FBEDF0}"/>
          </ac:spMkLst>
        </pc:spChg>
        <pc:spChg chg="add mod">
          <ac:chgData name="Nutan Zine" userId="0c3b8da9ff15b3e2" providerId="LiveId" clId="{FE5C7267-5644-499D-8FB5-C55049CD86D2}" dt="2025-04-14T15:45:55.528" v="3555" actId="1076"/>
          <ac:spMkLst>
            <pc:docMk/>
            <pc:sldMk cId="2427103347" sldId="283"/>
            <ac:spMk id="19" creationId="{2EC123E0-5CE9-61A5-7E6F-F91DEA18C5F8}"/>
          </ac:spMkLst>
        </pc:spChg>
        <pc:spChg chg="add mod">
          <ac:chgData name="Nutan Zine" userId="0c3b8da9ff15b3e2" providerId="LiveId" clId="{FE5C7267-5644-499D-8FB5-C55049CD86D2}" dt="2025-04-14T15:49:45.290" v="3579" actId="207"/>
          <ac:spMkLst>
            <pc:docMk/>
            <pc:sldMk cId="2427103347" sldId="283"/>
            <ac:spMk id="21" creationId="{EAD9161A-27E1-DE34-1E42-24E937349476}"/>
          </ac:spMkLst>
        </pc:spChg>
        <pc:picChg chg="mod">
          <ac:chgData name="Nutan Zine" userId="0c3b8da9ff15b3e2" providerId="LiveId" clId="{FE5C7267-5644-499D-8FB5-C55049CD86D2}" dt="2025-04-14T15:47:17.991" v="3568" actId="14100"/>
          <ac:picMkLst>
            <pc:docMk/>
            <pc:sldMk cId="2427103347" sldId="283"/>
            <ac:picMk id="5" creationId="{1CE0B682-43CE-46A8-9565-9DB9294EEADC}"/>
          </ac:picMkLst>
        </pc:picChg>
        <pc:picChg chg="add mod">
          <ac:chgData name="Nutan Zine" userId="0c3b8da9ff15b3e2" providerId="LiveId" clId="{FE5C7267-5644-499D-8FB5-C55049CD86D2}" dt="2025-04-14T15:46:45.020" v="3562" actId="14100"/>
          <ac:picMkLst>
            <pc:docMk/>
            <pc:sldMk cId="2427103347" sldId="283"/>
            <ac:picMk id="7170" creationId="{FE66B64F-910E-1F50-F9CB-9800599DCDFE}"/>
          </ac:picMkLst>
        </pc:picChg>
        <pc:picChg chg="add mod">
          <ac:chgData name="Nutan Zine" userId="0c3b8da9ff15b3e2" providerId="LiveId" clId="{FE5C7267-5644-499D-8FB5-C55049CD86D2}" dt="2025-04-14T15:47:51.152" v="3573" actId="14100"/>
          <ac:picMkLst>
            <pc:docMk/>
            <pc:sldMk cId="2427103347" sldId="283"/>
            <ac:picMk id="7172" creationId="{ACB2D1D1-0FAD-0C65-592E-49A1968D9473}"/>
          </ac:picMkLst>
        </pc:picChg>
        <pc:picChg chg="add mod">
          <ac:chgData name="Nutan Zine" userId="0c3b8da9ff15b3e2" providerId="LiveId" clId="{FE5C7267-5644-499D-8FB5-C55049CD86D2}" dt="2025-04-14T15:51:00.448" v="3584" actId="14100"/>
          <ac:picMkLst>
            <pc:docMk/>
            <pc:sldMk cId="2427103347" sldId="283"/>
            <ac:picMk id="7174" creationId="{84DC5799-1AB1-AD0F-4284-870A34A29589}"/>
          </ac:picMkLst>
        </pc:picChg>
        <pc:picChg chg="add del mod">
          <ac:chgData name="Nutan Zine" userId="0c3b8da9ff15b3e2" providerId="LiveId" clId="{FE5C7267-5644-499D-8FB5-C55049CD86D2}" dt="2025-04-14T15:52:56.489" v="3591" actId="478"/>
          <ac:picMkLst>
            <pc:docMk/>
            <pc:sldMk cId="2427103347" sldId="283"/>
            <ac:picMk id="7176" creationId="{E31D10F6-6323-307B-C73E-2F013352A65C}"/>
          </ac:picMkLst>
        </pc:picChg>
        <pc:picChg chg="add mod">
          <ac:chgData name="Nutan Zine" userId="0c3b8da9ff15b3e2" providerId="LiveId" clId="{FE5C7267-5644-499D-8FB5-C55049CD86D2}" dt="2025-04-14T15:53:13.489" v="3597" actId="14100"/>
          <ac:picMkLst>
            <pc:docMk/>
            <pc:sldMk cId="2427103347" sldId="283"/>
            <ac:picMk id="7178" creationId="{40074926-3901-9B65-F104-D5BA19DC1C0C}"/>
          </ac:picMkLst>
        </pc:picChg>
      </pc:sldChg>
      <pc:sldChg chg="addSp delSp modSp add mod">
        <pc:chgData name="Nutan Zine" userId="0c3b8da9ff15b3e2" providerId="LiveId" clId="{FE5C7267-5644-499D-8FB5-C55049CD86D2}" dt="2025-04-14T15:24:55.619" v="3371" actId="14100"/>
        <pc:sldMkLst>
          <pc:docMk/>
          <pc:sldMk cId="1919618156" sldId="284"/>
        </pc:sldMkLst>
        <pc:spChg chg="add mod">
          <ac:chgData name="Nutan Zine" userId="0c3b8da9ff15b3e2" providerId="LiveId" clId="{FE5C7267-5644-499D-8FB5-C55049CD86D2}" dt="2025-04-14T15:09:52.312" v="3305" actId="122"/>
          <ac:spMkLst>
            <pc:docMk/>
            <pc:sldMk cId="1919618156" sldId="284"/>
            <ac:spMk id="4" creationId="{7DF9481E-F555-0306-BC8D-A31B237EF5AA}"/>
          </ac:spMkLst>
        </pc:spChg>
        <pc:picChg chg="add mod">
          <ac:chgData name="Nutan Zine" userId="0c3b8da9ff15b3e2" providerId="LiveId" clId="{FE5C7267-5644-499D-8FB5-C55049CD86D2}" dt="2025-04-14T15:24:47.300" v="3369" actId="14100"/>
          <ac:picMkLst>
            <pc:docMk/>
            <pc:sldMk cId="1919618156" sldId="284"/>
            <ac:picMk id="8" creationId="{079863A7-05A3-47F2-01B8-6D747D0CE80F}"/>
          </ac:picMkLst>
        </pc:picChg>
        <pc:picChg chg="add mod">
          <ac:chgData name="Nutan Zine" userId="0c3b8da9ff15b3e2" providerId="LiveId" clId="{FE5C7267-5644-499D-8FB5-C55049CD86D2}" dt="2025-04-14T15:19:17.190" v="3323" actId="14100"/>
          <ac:picMkLst>
            <pc:docMk/>
            <pc:sldMk cId="1919618156" sldId="284"/>
            <ac:picMk id="19" creationId="{3D7777BC-40E1-BDAA-C803-0196D75F800C}"/>
          </ac:picMkLst>
        </pc:picChg>
        <pc:picChg chg="add del mod">
          <ac:chgData name="Nutan Zine" userId="0c3b8da9ff15b3e2" providerId="LiveId" clId="{FE5C7267-5644-499D-8FB5-C55049CD86D2}" dt="2025-04-14T15:19:27.793" v="3326" actId="478"/>
          <ac:picMkLst>
            <pc:docMk/>
            <pc:sldMk cId="1919618156" sldId="284"/>
            <ac:picMk id="22" creationId="{A182F8A4-AAEC-39D6-1DB9-44957BE3142D}"/>
          </ac:picMkLst>
        </pc:picChg>
        <pc:picChg chg="add mod">
          <ac:chgData name="Nutan Zine" userId="0c3b8da9ff15b3e2" providerId="LiveId" clId="{FE5C7267-5644-499D-8FB5-C55049CD86D2}" dt="2025-04-14T15:24:40.637" v="3368" actId="14100"/>
          <ac:picMkLst>
            <pc:docMk/>
            <pc:sldMk cId="1919618156" sldId="284"/>
            <ac:picMk id="24" creationId="{5819660D-B9E9-EB44-2189-3F6954996644}"/>
          </ac:picMkLst>
        </pc:picChg>
        <pc:picChg chg="add mod">
          <ac:chgData name="Nutan Zine" userId="0c3b8da9ff15b3e2" providerId="LiveId" clId="{FE5C7267-5644-499D-8FB5-C55049CD86D2}" dt="2025-04-14T15:21:30.260" v="3339" actId="14100"/>
          <ac:picMkLst>
            <pc:docMk/>
            <pc:sldMk cId="1919618156" sldId="284"/>
            <ac:picMk id="26" creationId="{AD61F565-EB6F-514E-4EC2-FA777879B88D}"/>
          </ac:picMkLst>
        </pc:picChg>
        <pc:picChg chg="add mod">
          <ac:chgData name="Nutan Zine" userId="0c3b8da9ff15b3e2" providerId="LiveId" clId="{FE5C7267-5644-499D-8FB5-C55049CD86D2}" dt="2025-04-14T15:23:10.538" v="3352" actId="14100"/>
          <ac:picMkLst>
            <pc:docMk/>
            <pc:sldMk cId="1919618156" sldId="284"/>
            <ac:picMk id="28" creationId="{ECE0DF35-AF15-97DA-536B-09701B040124}"/>
          </ac:picMkLst>
        </pc:picChg>
        <pc:picChg chg="add mod">
          <ac:chgData name="Nutan Zine" userId="0c3b8da9ff15b3e2" providerId="LiveId" clId="{FE5C7267-5644-499D-8FB5-C55049CD86D2}" dt="2025-04-14T15:22:58.103" v="3350" actId="14100"/>
          <ac:picMkLst>
            <pc:docMk/>
            <pc:sldMk cId="1919618156" sldId="284"/>
            <ac:picMk id="30" creationId="{7FCF0133-7951-0713-18D2-C703F3940489}"/>
          </ac:picMkLst>
        </pc:picChg>
        <pc:picChg chg="add mod">
          <ac:chgData name="Nutan Zine" userId="0c3b8da9ff15b3e2" providerId="LiveId" clId="{FE5C7267-5644-499D-8FB5-C55049CD86D2}" dt="2025-04-14T15:24:51.103" v="3370" actId="14100"/>
          <ac:picMkLst>
            <pc:docMk/>
            <pc:sldMk cId="1919618156" sldId="284"/>
            <ac:picMk id="6146" creationId="{379121E9-CF12-8918-425C-2B8CE956C420}"/>
          </ac:picMkLst>
        </pc:picChg>
        <pc:picChg chg="add mod">
          <ac:chgData name="Nutan Zine" userId="0c3b8da9ff15b3e2" providerId="LiveId" clId="{FE5C7267-5644-499D-8FB5-C55049CD86D2}" dt="2025-04-14T15:24:55.619" v="3371" actId="14100"/>
          <ac:picMkLst>
            <pc:docMk/>
            <pc:sldMk cId="1919618156" sldId="284"/>
            <ac:picMk id="6148" creationId="{BC823CEF-6AE8-29F6-F490-ECEC81C84564}"/>
          </ac:picMkLst>
        </pc:picChg>
      </pc:sldChg>
      <pc:sldChg chg="addSp delSp modSp add mod">
        <pc:chgData name="Nutan Zine" userId="0c3b8da9ff15b3e2" providerId="LiveId" clId="{FE5C7267-5644-499D-8FB5-C55049CD86D2}" dt="2025-04-14T17:10:25.968" v="4227" actId="14100"/>
        <pc:sldMkLst>
          <pc:docMk/>
          <pc:sldMk cId="3254602151" sldId="285"/>
        </pc:sldMkLst>
        <pc:spChg chg="add mod">
          <ac:chgData name="Nutan Zine" userId="0c3b8da9ff15b3e2" providerId="LiveId" clId="{FE5C7267-5644-499D-8FB5-C55049CD86D2}" dt="2025-04-14T16:44:42.964" v="4001" actId="1076"/>
          <ac:spMkLst>
            <pc:docMk/>
            <pc:sldMk cId="3254602151" sldId="285"/>
            <ac:spMk id="4" creationId="{AD405CB2-D1C1-ECC0-2F62-9678ADD138FF}"/>
          </ac:spMkLst>
        </pc:spChg>
        <pc:spChg chg="add mod">
          <ac:chgData name="Nutan Zine" userId="0c3b8da9ff15b3e2" providerId="LiveId" clId="{FE5C7267-5644-499D-8FB5-C55049CD86D2}" dt="2025-04-14T16:34:09.897" v="3862" actId="14100"/>
          <ac:spMkLst>
            <pc:docMk/>
            <pc:sldMk cId="3254602151" sldId="285"/>
            <ac:spMk id="6" creationId="{119671D3-2D0F-014A-4ABF-7F9010C61A29}"/>
          </ac:spMkLst>
        </pc:spChg>
        <pc:spChg chg="add mod">
          <ac:chgData name="Nutan Zine" userId="0c3b8da9ff15b3e2" providerId="LiveId" clId="{FE5C7267-5644-499D-8FB5-C55049CD86D2}" dt="2025-04-14T16:42:04.272" v="3986" actId="14100"/>
          <ac:spMkLst>
            <pc:docMk/>
            <pc:sldMk cId="3254602151" sldId="285"/>
            <ac:spMk id="8" creationId="{BDF397CD-8640-36A5-2949-37E4C01394C7}"/>
          </ac:spMkLst>
        </pc:spChg>
        <pc:spChg chg="add mod">
          <ac:chgData name="Nutan Zine" userId="0c3b8da9ff15b3e2" providerId="LiveId" clId="{FE5C7267-5644-499D-8FB5-C55049CD86D2}" dt="2025-04-14T16:41:22.459" v="3981" actId="2711"/>
          <ac:spMkLst>
            <pc:docMk/>
            <pc:sldMk cId="3254602151" sldId="285"/>
            <ac:spMk id="9" creationId="{086BD7C0-CA10-D5E7-F6D1-E38DD99DD6AB}"/>
          </ac:spMkLst>
        </pc:spChg>
        <pc:spChg chg="add mod">
          <ac:chgData name="Nutan Zine" userId="0c3b8da9ff15b3e2" providerId="LiveId" clId="{FE5C7267-5644-499D-8FB5-C55049CD86D2}" dt="2025-04-14T16:41:58.967" v="3985" actId="14100"/>
          <ac:spMkLst>
            <pc:docMk/>
            <pc:sldMk cId="3254602151" sldId="285"/>
            <ac:spMk id="19" creationId="{7DF4FA24-DE11-FA04-F981-0A66F3DA11F4}"/>
          </ac:spMkLst>
        </pc:spChg>
        <pc:spChg chg="add del mod">
          <ac:chgData name="Nutan Zine" userId="0c3b8da9ff15b3e2" providerId="LiveId" clId="{FE5C7267-5644-499D-8FB5-C55049CD86D2}" dt="2025-04-14T16:40:00.936" v="3946" actId="478"/>
          <ac:spMkLst>
            <pc:docMk/>
            <pc:sldMk cId="3254602151" sldId="285"/>
            <ac:spMk id="21" creationId="{07F3EE47-1199-D384-ABDE-6B430B813359}"/>
          </ac:spMkLst>
        </pc:spChg>
        <pc:spChg chg="add mod">
          <ac:chgData name="Nutan Zine" userId="0c3b8da9ff15b3e2" providerId="LiveId" clId="{FE5C7267-5644-499D-8FB5-C55049CD86D2}" dt="2025-04-14T16:41:13.196" v="3980" actId="2711"/>
          <ac:spMkLst>
            <pc:docMk/>
            <pc:sldMk cId="3254602151" sldId="285"/>
            <ac:spMk id="22" creationId="{73151376-FC33-08AE-DAC6-FD103002FE93}"/>
          </ac:spMkLst>
        </pc:spChg>
        <pc:picChg chg="add mod">
          <ac:chgData name="Nutan Zine" userId="0c3b8da9ff15b3e2" providerId="LiveId" clId="{FE5C7267-5644-499D-8FB5-C55049CD86D2}" dt="2025-04-14T16:41:45.766" v="3983" actId="14100"/>
          <ac:picMkLst>
            <pc:docMk/>
            <pc:sldMk cId="3254602151" sldId="285"/>
            <ac:picMk id="9218" creationId="{98532E2F-3D78-4E6B-0303-D6CFC2F1DFD5}"/>
          </ac:picMkLst>
        </pc:picChg>
        <pc:picChg chg="add mod">
          <ac:chgData name="Nutan Zine" userId="0c3b8da9ff15b3e2" providerId="LiveId" clId="{FE5C7267-5644-499D-8FB5-C55049CD86D2}" dt="2025-04-14T16:41:50.027" v="3984" actId="14100"/>
          <ac:picMkLst>
            <pc:docMk/>
            <pc:sldMk cId="3254602151" sldId="285"/>
            <ac:picMk id="9220" creationId="{B2EED005-52B7-B790-0BBD-2F0F3B348DFD}"/>
          </ac:picMkLst>
        </pc:picChg>
        <pc:picChg chg="add mod">
          <ac:chgData name="Nutan Zine" userId="0c3b8da9ff15b3e2" providerId="LiveId" clId="{FE5C7267-5644-499D-8FB5-C55049CD86D2}" dt="2025-04-14T17:10:25.968" v="4227" actId="14100"/>
          <ac:picMkLst>
            <pc:docMk/>
            <pc:sldMk cId="3254602151" sldId="285"/>
            <ac:picMk id="9222" creationId="{1524684E-A1B1-3BAD-331A-ADC766E0D5E0}"/>
          </ac:picMkLst>
        </pc:picChg>
        <pc:picChg chg="add mod">
          <ac:chgData name="Nutan Zine" userId="0c3b8da9ff15b3e2" providerId="LiveId" clId="{FE5C7267-5644-499D-8FB5-C55049CD86D2}" dt="2025-04-14T16:44:32.314" v="4000" actId="14100"/>
          <ac:picMkLst>
            <pc:docMk/>
            <pc:sldMk cId="3254602151" sldId="285"/>
            <ac:picMk id="9224" creationId="{E62FD60E-406A-43F2-5A85-DC8426B3AACB}"/>
          </ac:picMkLst>
        </pc:picChg>
      </pc:sldChg>
      <pc:sldChg chg="addSp delSp modSp add">
        <pc:chgData name="Nutan Zine" userId="0c3b8da9ff15b3e2" providerId="LiveId" clId="{FE5C7267-5644-499D-8FB5-C55049CD86D2}" dt="2025-04-14T18:19:00.257" v="4536" actId="478"/>
        <pc:sldMkLst>
          <pc:docMk/>
          <pc:sldMk cId="1551710388" sldId="286"/>
        </pc:sldMkLst>
        <pc:picChg chg="mod">
          <ac:chgData name="Nutan Zine" userId="0c3b8da9ff15b3e2" providerId="LiveId" clId="{FE5C7267-5644-499D-8FB5-C55049CD86D2}" dt="2025-04-14T18:06:27.653" v="4422" actId="14100"/>
          <ac:picMkLst>
            <pc:docMk/>
            <pc:sldMk cId="1551710388" sldId="286"/>
            <ac:picMk id="5" creationId="{2475B6A4-9F80-93F9-C832-F704F251B766}"/>
          </ac:picMkLst>
        </pc:picChg>
        <pc:picChg chg="add mod">
          <ac:chgData name="Nutan Zine" userId="0c3b8da9ff15b3e2" providerId="LiveId" clId="{FE5C7267-5644-499D-8FB5-C55049CD86D2}" dt="2025-04-14T18:08:53.110" v="4446" actId="14100"/>
          <ac:picMkLst>
            <pc:docMk/>
            <pc:sldMk cId="1551710388" sldId="286"/>
            <ac:picMk id="3074" creationId="{E03065D9-3A6C-EC12-09A2-86F9543E59C1}"/>
          </ac:picMkLst>
        </pc:picChg>
        <pc:picChg chg="add mod">
          <ac:chgData name="Nutan Zine" userId="0c3b8da9ff15b3e2" providerId="LiveId" clId="{FE5C7267-5644-499D-8FB5-C55049CD86D2}" dt="2025-04-14T18:10:34.947" v="4459" actId="1076"/>
          <ac:picMkLst>
            <pc:docMk/>
            <pc:sldMk cId="1551710388" sldId="286"/>
            <ac:picMk id="3076" creationId="{458FF60D-87A2-4053-B350-F3C596CB5C38}"/>
          </ac:picMkLst>
        </pc:picChg>
        <pc:picChg chg="add mod">
          <ac:chgData name="Nutan Zine" userId="0c3b8da9ff15b3e2" providerId="LiveId" clId="{FE5C7267-5644-499D-8FB5-C55049CD86D2}" dt="2025-04-14T18:10:39.764" v="4460" actId="1076"/>
          <ac:picMkLst>
            <pc:docMk/>
            <pc:sldMk cId="1551710388" sldId="286"/>
            <ac:picMk id="3078" creationId="{DA5B541E-A32E-646E-4EB6-F32D81166AF0}"/>
          </ac:picMkLst>
        </pc:picChg>
        <pc:picChg chg="add mod">
          <ac:chgData name="Nutan Zine" userId="0c3b8da9ff15b3e2" providerId="LiveId" clId="{FE5C7267-5644-499D-8FB5-C55049CD86D2}" dt="2025-04-14T18:12:08.166" v="4480" actId="14100"/>
          <ac:picMkLst>
            <pc:docMk/>
            <pc:sldMk cId="1551710388" sldId="286"/>
            <ac:picMk id="3080" creationId="{0289849A-38BC-F81F-A5F9-609D320BD721}"/>
          </ac:picMkLst>
        </pc:picChg>
        <pc:picChg chg="add mod">
          <ac:chgData name="Nutan Zine" userId="0c3b8da9ff15b3e2" providerId="LiveId" clId="{FE5C7267-5644-499D-8FB5-C55049CD86D2}" dt="2025-04-14T18:14:53.221" v="4500" actId="1076"/>
          <ac:picMkLst>
            <pc:docMk/>
            <pc:sldMk cId="1551710388" sldId="286"/>
            <ac:picMk id="3082" creationId="{1441E42F-D227-2E09-8D0A-D4C55F501835}"/>
          </ac:picMkLst>
        </pc:picChg>
        <pc:picChg chg="add mod">
          <ac:chgData name="Nutan Zine" userId="0c3b8da9ff15b3e2" providerId="LiveId" clId="{FE5C7267-5644-499D-8FB5-C55049CD86D2}" dt="2025-04-14T18:15:07.823" v="4504" actId="14100"/>
          <ac:picMkLst>
            <pc:docMk/>
            <pc:sldMk cId="1551710388" sldId="286"/>
            <ac:picMk id="3084" creationId="{1C9A7490-B73D-1EA9-E609-DA467E055494}"/>
          </ac:picMkLst>
        </pc:picChg>
        <pc:picChg chg="add mod">
          <ac:chgData name="Nutan Zine" userId="0c3b8da9ff15b3e2" providerId="LiveId" clId="{FE5C7267-5644-499D-8FB5-C55049CD86D2}" dt="2025-04-14T18:17:40.177" v="4525" actId="14100"/>
          <ac:picMkLst>
            <pc:docMk/>
            <pc:sldMk cId="1551710388" sldId="286"/>
            <ac:picMk id="3086" creationId="{1593102F-9EF0-C466-8CD5-14AF6C7DB7F8}"/>
          </ac:picMkLst>
        </pc:picChg>
        <pc:picChg chg="add del mod">
          <ac:chgData name="Nutan Zine" userId="0c3b8da9ff15b3e2" providerId="LiveId" clId="{FE5C7267-5644-499D-8FB5-C55049CD86D2}" dt="2025-04-14T18:19:00.257" v="4536" actId="478"/>
          <ac:picMkLst>
            <pc:docMk/>
            <pc:sldMk cId="1551710388" sldId="286"/>
            <ac:picMk id="3088" creationId="{3EBAE6D2-CC43-65B1-2AA2-D31CED891289}"/>
          </ac:picMkLst>
        </pc:picChg>
      </pc:sldChg>
      <pc:sldChg chg="addSp delSp modSp add mod">
        <pc:chgData name="Nutan Zine" userId="0c3b8da9ff15b3e2" providerId="LiveId" clId="{FE5C7267-5644-499D-8FB5-C55049CD86D2}" dt="2025-04-14T18:30:10.887" v="4618" actId="14100"/>
        <pc:sldMkLst>
          <pc:docMk/>
          <pc:sldMk cId="3716688689" sldId="287"/>
        </pc:sldMkLst>
        <pc:spChg chg="add mod">
          <ac:chgData name="Nutan Zine" userId="0c3b8da9ff15b3e2" providerId="LiveId" clId="{FE5C7267-5644-499D-8FB5-C55049CD86D2}" dt="2025-04-14T17:48:57.189" v="4400" actId="1076"/>
          <ac:spMkLst>
            <pc:docMk/>
            <pc:sldMk cId="3716688689" sldId="287"/>
            <ac:spMk id="4" creationId="{754042BF-50D7-4153-E4FF-05EBE31924EE}"/>
          </ac:spMkLst>
        </pc:spChg>
        <pc:spChg chg="add">
          <ac:chgData name="Nutan Zine" userId="0c3b8da9ff15b3e2" providerId="LiveId" clId="{FE5C7267-5644-499D-8FB5-C55049CD86D2}" dt="2025-04-14T18:05:54.047" v="4416"/>
          <ac:spMkLst>
            <pc:docMk/>
            <pc:sldMk cId="3716688689" sldId="287"/>
            <ac:spMk id="6" creationId="{EA9C7C64-B238-6CB4-36BB-92D10A030A90}"/>
          </ac:spMkLst>
        </pc:spChg>
        <pc:spChg chg="add mod">
          <ac:chgData name="Nutan Zine" userId="0c3b8da9ff15b3e2" providerId="LiveId" clId="{FE5C7267-5644-499D-8FB5-C55049CD86D2}" dt="2025-04-14T18:23:02.318" v="4553"/>
          <ac:spMkLst>
            <pc:docMk/>
            <pc:sldMk cId="3716688689" sldId="287"/>
            <ac:spMk id="8" creationId="{EF90FD11-1D5C-BF8E-5EF3-4F4EF56B8CE6}"/>
          </ac:spMkLst>
        </pc:spChg>
        <pc:spChg chg="add mod">
          <ac:chgData name="Nutan Zine" userId="0c3b8da9ff15b3e2" providerId="LiveId" clId="{FE5C7267-5644-499D-8FB5-C55049CD86D2}" dt="2025-04-14T18:23:47.350" v="4554"/>
          <ac:spMkLst>
            <pc:docMk/>
            <pc:sldMk cId="3716688689" sldId="287"/>
            <ac:spMk id="9" creationId="{4D07D09D-6BE7-D59D-0CC0-27921DB1A75F}"/>
          </ac:spMkLst>
        </pc:spChg>
        <pc:spChg chg="add mod">
          <ac:chgData name="Nutan Zine" userId="0c3b8da9ff15b3e2" providerId="LiveId" clId="{FE5C7267-5644-499D-8FB5-C55049CD86D2}" dt="2025-04-14T18:24:03.739" v="4557"/>
          <ac:spMkLst>
            <pc:docMk/>
            <pc:sldMk cId="3716688689" sldId="287"/>
            <ac:spMk id="19" creationId="{E4864A95-FF83-308B-68C6-0368E83EE96E}"/>
          </ac:spMkLst>
        </pc:spChg>
        <pc:spChg chg="add mod">
          <ac:chgData name="Nutan Zine" userId="0c3b8da9ff15b3e2" providerId="LiveId" clId="{FE5C7267-5644-499D-8FB5-C55049CD86D2}" dt="2025-04-14T18:25:31.647" v="4558"/>
          <ac:spMkLst>
            <pc:docMk/>
            <pc:sldMk cId="3716688689" sldId="287"/>
            <ac:spMk id="21" creationId="{AC7A0764-F2E7-55AA-B596-151585723233}"/>
          </ac:spMkLst>
        </pc:spChg>
        <pc:spChg chg="add mod">
          <ac:chgData name="Nutan Zine" userId="0c3b8da9ff15b3e2" providerId="LiveId" clId="{FE5C7267-5644-499D-8FB5-C55049CD86D2}" dt="2025-04-14T18:25:50.682" v="4562"/>
          <ac:spMkLst>
            <pc:docMk/>
            <pc:sldMk cId="3716688689" sldId="287"/>
            <ac:spMk id="22" creationId="{1188B97C-3011-7757-A141-18B8B6B1DD4C}"/>
          </ac:spMkLst>
        </pc:spChg>
        <pc:spChg chg="add mod">
          <ac:chgData name="Nutan Zine" userId="0c3b8da9ff15b3e2" providerId="LiveId" clId="{FE5C7267-5644-499D-8FB5-C55049CD86D2}" dt="2025-04-14T18:26:28.188" v="4571"/>
          <ac:spMkLst>
            <pc:docMk/>
            <pc:sldMk cId="3716688689" sldId="287"/>
            <ac:spMk id="24" creationId="{8E1418B6-9465-C60A-73F5-D42B59F32F12}"/>
          </ac:spMkLst>
        </pc:spChg>
        <pc:spChg chg="add mod">
          <ac:chgData name="Nutan Zine" userId="0c3b8da9ff15b3e2" providerId="LiveId" clId="{FE5C7267-5644-499D-8FB5-C55049CD86D2}" dt="2025-04-14T18:27:27.121" v="4582"/>
          <ac:spMkLst>
            <pc:docMk/>
            <pc:sldMk cId="3716688689" sldId="287"/>
            <ac:spMk id="26" creationId="{72CC8157-57C8-CEB3-6006-5F1E0D164512}"/>
          </ac:spMkLst>
        </pc:spChg>
        <pc:spChg chg="add mod">
          <ac:chgData name="Nutan Zine" userId="0c3b8da9ff15b3e2" providerId="LiveId" clId="{FE5C7267-5644-499D-8FB5-C55049CD86D2}" dt="2025-04-14T18:28:20.409" v="4593"/>
          <ac:spMkLst>
            <pc:docMk/>
            <pc:sldMk cId="3716688689" sldId="287"/>
            <ac:spMk id="28" creationId="{C893CEF4-FE9E-F98F-11E9-BE319489CA61}"/>
          </ac:spMkLst>
        </pc:spChg>
        <pc:spChg chg="add mod">
          <ac:chgData name="Nutan Zine" userId="0c3b8da9ff15b3e2" providerId="LiveId" clId="{FE5C7267-5644-499D-8FB5-C55049CD86D2}" dt="2025-04-14T18:29:30.888" v="4609"/>
          <ac:spMkLst>
            <pc:docMk/>
            <pc:sldMk cId="3716688689" sldId="287"/>
            <ac:spMk id="30" creationId="{07DC087F-C9F4-217C-B7CE-79A9E80F415B}"/>
          </ac:spMkLst>
        </pc:spChg>
        <pc:picChg chg="add del mod">
          <ac:chgData name="Nutan Zine" userId="0c3b8da9ff15b3e2" providerId="LiveId" clId="{FE5C7267-5644-499D-8FB5-C55049CD86D2}" dt="2025-04-14T18:06:06.904" v="4419" actId="478"/>
          <ac:picMkLst>
            <pc:docMk/>
            <pc:sldMk cId="3716688689" sldId="287"/>
            <ac:picMk id="5" creationId="{C9A8983D-BE3C-5EA4-2153-65D267A23A10}"/>
          </ac:picMkLst>
        </pc:picChg>
        <pc:picChg chg="add mod">
          <ac:chgData name="Nutan Zine" userId="0c3b8da9ff15b3e2" providerId="LiveId" clId="{FE5C7267-5644-499D-8FB5-C55049CD86D2}" dt="2025-04-14T18:25:59.982" v="4567" actId="1076"/>
          <ac:picMkLst>
            <pc:docMk/>
            <pc:sldMk cId="3716688689" sldId="287"/>
            <ac:picMk id="23" creationId="{A2935687-A0F1-72F9-F4DD-A8F7D9B8DA4E}"/>
          </ac:picMkLst>
        </pc:picChg>
        <pc:picChg chg="add mod">
          <ac:chgData name="Nutan Zine" userId="0c3b8da9ff15b3e2" providerId="LiveId" clId="{FE5C7267-5644-499D-8FB5-C55049CD86D2}" dt="2025-04-14T18:30:10.887" v="4618" actId="14100"/>
          <ac:picMkLst>
            <pc:docMk/>
            <pc:sldMk cId="3716688689" sldId="287"/>
            <ac:picMk id="25" creationId="{50D43107-2D45-79D3-ADE2-BFC36836A10B}"/>
          </ac:picMkLst>
        </pc:picChg>
        <pc:picChg chg="add mod">
          <ac:chgData name="Nutan Zine" userId="0c3b8da9ff15b3e2" providerId="LiveId" clId="{FE5C7267-5644-499D-8FB5-C55049CD86D2}" dt="2025-04-14T18:30:00.461" v="4617" actId="14100"/>
          <ac:picMkLst>
            <pc:docMk/>
            <pc:sldMk cId="3716688689" sldId="287"/>
            <ac:picMk id="27" creationId="{CF4B0C5D-4F0D-E9FE-8FC4-ED58CFB6AC53}"/>
          </ac:picMkLst>
        </pc:picChg>
        <pc:picChg chg="add mod">
          <ac:chgData name="Nutan Zine" userId="0c3b8da9ff15b3e2" providerId="LiveId" clId="{FE5C7267-5644-499D-8FB5-C55049CD86D2}" dt="2025-04-14T18:28:54.397" v="4605" actId="14100"/>
          <ac:picMkLst>
            <pc:docMk/>
            <pc:sldMk cId="3716688689" sldId="287"/>
            <ac:picMk id="29" creationId="{87459183-94E8-C237-AEB2-C10024AF6713}"/>
          </ac:picMkLst>
        </pc:picChg>
        <pc:picChg chg="add mod">
          <ac:chgData name="Nutan Zine" userId="0c3b8da9ff15b3e2" providerId="LiveId" clId="{FE5C7267-5644-499D-8FB5-C55049CD86D2}" dt="2025-04-14T18:29:46.370" v="4615" actId="14100"/>
          <ac:picMkLst>
            <pc:docMk/>
            <pc:sldMk cId="3716688689" sldId="287"/>
            <ac:picMk id="31" creationId="{6BCC68FF-EC0E-CA60-F50D-A9A08E1CCA53}"/>
          </ac:picMkLst>
        </pc:picChg>
        <pc:picChg chg="add mod">
          <ac:chgData name="Nutan Zine" userId="0c3b8da9ff15b3e2" providerId="LiveId" clId="{FE5C7267-5644-499D-8FB5-C55049CD86D2}" dt="2025-04-14T18:21:43.680" v="4548" actId="14100"/>
          <ac:picMkLst>
            <pc:docMk/>
            <pc:sldMk cId="3716688689" sldId="287"/>
            <ac:picMk id="2050" creationId="{B00583BC-EF3E-8137-CD5D-CCF37674C94C}"/>
          </ac:picMkLst>
        </pc:picChg>
        <pc:picChg chg="add mod">
          <ac:chgData name="Nutan Zine" userId="0c3b8da9ff15b3e2" providerId="LiveId" clId="{FE5C7267-5644-499D-8FB5-C55049CD86D2}" dt="2025-04-14T17:57:47.482" v="4415" actId="14100"/>
          <ac:picMkLst>
            <pc:docMk/>
            <pc:sldMk cId="3716688689" sldId="287"/>
            <ac:picMk id="2052" creationId="{DBD44DDC-B3A6-8B7A-C08F-9A65766B8ECB}"/>
          </ac:picMkLst>
        </pc:picChg>
        <pc:picChg chg="add del">
          <ac:chgData name="Nutan Zine" userId="0c3b8da9ff15b3e2" providerId="LiveId" clId="{FE5C7267-5644-499D-8FB5-C55049CD86D2}" dt="2025-04-14T18:06:06.904" v="4419" actId="478"/>
          <ac:picMkLst>
            <pc:docMk/>
            <pc:sldMk cId="3716688689" sldId="287"/>
            <ac:picMk id="2056" creationId="{DE80218B-364E-F184-A147-029840EF4B6E}"/>
          </ac:picMkLst>
        </pc:picChg>
        <pc:picChg chg="add mod">
          <ac:chgData name="Nutan Zine" userId="0c3b8da9ff15b3e2" providerId="LiveId" clId="{FE5C7267-5644-499D-8FB5-C55049CD86D2}" dt="2025-04-14T18:21:57.916" v="4552" actId="14100"/>
          <ac:picMkLst>
            <pc:docMk/>
            <pc:sldMk cId="3716688689" sldId="287"/>
            <ac:picMk id="2058" creationId="{2467F6CE-BB61-0980-D49F-7EFCD25163F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1CF908-B9F8-4D75-9563-AB61F9135D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DEC0F2-C9ED-4E40-9090-1AABA509E0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B24071-69B2-40A7-B3EA-674584CE017F}" type="datetimeFigureOut">
              <a:rPr lang="en-US" smtClean="0"/>
              <a:t>4/14/2025</a:t>
            </a:fld>
            <a:endParaRPr lang="en-US" dirty="0"/>
          </a:p>
        </p:txBody>
      </p:sp>
      <p:sp>
        <p:nvSpPr>
          <p:cNvPr id="4" name="Footer Placeholder 3">
            <a:extLst>
              <a:ext uri="{FF2B5EF4-FFF2-40B4-BE49-F238E27FC236}">
                <a16:creationId xmlns:a16="http://schemas.microsoft.com/office/drawing/2014/main" id="{E2343BCB-1A9C-419E-A510-1B43D44FD1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2ECDCF-FA4F-4A45-8FAD-9C923EE306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DA0F0C-BE24-43A8-A6ED-60EC67C28C43}" type="slidenum">
              <a:rPr lang="en-US" smtClean="0"/>
              <a:t>‹#›</a:t>
            </a:fld>
            <a:endParaRPr lang="en-US" dirty="0"/>
          </a:p>
        </p:txBody>
      </p:sp>
    </p:spTree>
    <p:extLst>
      <p:ext uri="{BB962C8B-B14F-4D97-AF65-F5344CB8AC3E}">
        <p14:creationId xmlns:p14="http://schemas.microsoft.com/office/powerpoint/2010/main" val="979089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6B909-20DD-493C-AC6E-6A09AF3AE40E}" type="datetimeFigureOut">
              <a:rPr lang="en-US" smtClean="0"/>
              <a:t>4/14/2025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A3186-490C-4963-9CE5-58096C2F0BE5}" type="slidenum">
              <a:rPr lang="en-US" smtClean="0"/>
              <a:t>‹#›</a:t>
            </a:fld>
            <a:endParaRPr lang="en-US" dirty="0"/>
          </a:p>
        </p:txBody>
      </p:sp>
    </p:spTree>
    <p:extLst>
      <p:ext uri="{BB962C8B-B14F-4D97-AF65-F5344CB8AC3E}">
        <p14:creationId xmlns:p14="http://schemas.microsoft.com/office/powerpoint/2010/main" val="97206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91D52-20F7-1991-3C36-65120C072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E64091-F762-CCF7-F0B9-17C5DEA29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FBF08-C6AF-879B-A62F-274F4E8E4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075324-397A-045F-A957-0E9834374CC5}"/>
              </a:ext>
            </a:extLst>
          </p:cNvPr>
          <p:cNvSpPr>
            <a:spLocks noGrp="1"/>
          </p:cNvSpPr>
          <p:nvPr>
            <p:ph type="sldNum" sz="quarter" idx="5"/>
          </p:nvPr>
        </p:nvSpPr>
        <p:spPr/>
        <p:txBody>
          <a:bodyPr/>
          <a:lstStyle/>
          <a:p>
            <a:fld id="{F6BA3186-490C-4963-9CE5-58096C2F0BE5}" type="slidenum">
              <a:rPr lang="en-US" smtClean="0"/>
              <a:t>1</a:t>
            </a:fld>
            <a:endParaRPr lang="en-US" dirty="0"/>
          </a:p>
        </p:txBody>
      </p:sp>
    </p:spTree>
    <p:extLst>
      <p:ext uri="{BB962C8B-B14F-4D97-AF65-F5344CB8AC3E}">
        <p14:creationId xmlns:p14="http://schemas.microsoft.com/office/powerpoint/2010/main" val="2462373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10C8B-8589-C064-5C5C-A4A849CF0F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EEA7A8-9742-7537-F597-C29F16ED9B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F2A57-0818-AD97-07A6-029A85D529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C6084D-5898-EAD4-4499-041F44B7DB59}"/>
              </a:ext>
            </a:extLst>
          </p:cNvPr>
          <p:cNvSpPr>
            <a:spLocks noGrp="1"/>
          </p:cNvSpPr>
          <p:nvPr>
            <p:ph type="sldNum" sz="quarter" idx="5"/>
          </p:nvPr>
        </p:nvSpPr>
        <p:spPr/>
        <p:txBody>
          <a:bodyPr/>
          <a:lstStyle/>
          <a:p>
            <a:fld id="{F6BA3186-490C-4963-9CE5-58096C2F0BE5}" type="slidenum">
              <a:rPr lang="en-US" smtClean="0"/>
              <a:t>10</a:t>
            </a:fld>
            <a:endParaRPr lang="en-US" dirty="0"/>
          </a:p>
        </p:txBody>
      </p:sp>
    </p:spTree>
    <p:extLst>
      <p:ext uri="{BB962C8B-B14F-4D97-AF65-F5344CB8AC3E}">
        <p14:creationId xmlns:p14="http://schemas.microsoft.com/office/powerpoint/2010/main" val="3366165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39177-9331-634A-C50B-07822156A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D657F-4D6E-B1DA-AE8A-02A9EFA23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E94BB-183D-65AD-2D22-AF25375B19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5EC035-A307-1E62-68B0-14B13A10F2A4}"/>
              </a:ext>
            </a:extLst>
          </p:cNvPr>
          <p:cNvSpPr>
            <a:spLocks noGrp="1"/>
          </p:cNvSpPr>
          <p:nvPr>
            <p:ph type="sldNum" sz="quarter" idx="5"/>
          </p:nvPr>
        </p:nvSpPr>
        <p:spPr/>
        <p:txBody>
          <a:bodyPr/>
          <a:lstStyle/>
          <a:p>
            <a:fld id="{F6BA3186-490C-4963-9CE5-58096C2F0BE5}" type="slidenum">
              <a:rPr lang="en-US" smtClean="0"/>
              <a:t>11</a:t>
            </a:fld>
            <a:endParaRPr lang="en-US" dirty="0"/>
          </a:p>
        </p:txBody>
      </p:sp>
    </p:spTree>
    <p:extLst>
      <p:ext uri="{BB962C8B-B14F-4D97-AF65-F5344CB8AC3E}">
        <p14:creationId xmlns:p14="http://schemas.microsoft.com/office/powerpoint/2010/main" val="2913644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42646-3C47-63E8-FD8E-363F5DECB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CE1CF-4429-9847-E06B-996DEFA8D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704064-E942-0888-9D82-C92952F049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5F42A7-08DA-E0F7-5DE9-800D46EFE2B0}"/>
              </a:ext>
            </a:extLst>
          </p:cNvPr>
          <p:cNvSpPr>
            <a:spLocks noGrp="1"/>
          </p:cNvSpPr>
          <p:nvPr>
            <p:ph type="sldNum" sz="quarter" idx="5"/>
          </p:nvPr>
        </p:nvSpPr>
        <p:spPr/>
        <p:txBody>
          <a:bodyPr/>
          <a:lstStyle/>
          <a:p>
            <a:fld id="{F6BA3186-490C-4963-9CE5-58096C2F0BE5}" type="slidenum">
              <a:rPr lang="en-US" smtClean="0"/>
              <a:t>12</a:t>
            </a:fld>
            <a:endParaRPr lang="en-US" dirty="0"/>
          </a:p>
        </p:txBody>
      </p:sp>
    </p:spTree>
    <p:extLst>
      <p:ext uri="{BB962C8B-B14F-4D97-AF65-F5344CB8AC3E}">
        <p14:creationId xmlns:p14="http://schemas.microsoft.com/office/powerpoint/2010/main" val="4285461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318B9-EEFF-4791-AC2F-83C9FA7FBC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D82C4-6BA1-7EA5-7961-181ADEC60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322A3-DCE5-F106-51F7-6C53F64CE4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5635F3-56F6-1897-6054-D292A6ABE4CF}"/>
              </a:ext>
            </a:extLst>
          </p:cNvPr>
          <p:cNvSpPr>
            <a:spLocks noGrp="1"/>
          </p:cNvSpPr>
          <p:nvPr>
            <p:ph type="sldNum" sz="quarter" idx="5"/>
          </p:nvPr>
        </p:nvSpPr>
        <p:spPr/>
        <p:txBody>
          <a:bodyPr/>
          <a:lstStyle/>
          <a:p>
            <a:fld id="{F6BA3186-490C-4963-9CE5-58096C2F0BE5}" type="slidenum">
              <a:rPr lang="en-US" smtClean="0"/>
              <a:t>13</a:t>
            </a:fld>
            <a:endParaRPr lang="en-US" dirty="0"/>
          </a:p>
        </p:txBody>
      </p:sp>
    </p:spTree>
    <p:extLst>
      <p:ext uri="{BB962C8B-B14F-4D97-AF65-F5344CB8AC3E}">
        <p14:creationId xmlns:p14="http://schemas.microsoft.com/office/powerpoint/2010/main" val="110007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E22E-A618-2A0D-B054-E0CC642B8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261088-EB40-CF37-50BB-A6E096C4D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A88275-0E94-62DA-583D-F23EEFF606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70571D-A0E7-2196-65A5-4A2B9E934BA7}"/>
              </a:ext>
            </a:extLst>
          </p:cNvPr>
          <p:cNvSpPr>
            <a:spLocks noGrp="1"/>
          </p:cNvSpPr>
          <p:nvPr>
            <p:ph type="sldNum" sz="quarter" idx="5"/>
          </p:nvPr>
        </p:nvSpPr>
        <p:spPr/>
        <p:txBody>
          <a:bodyPr/>
          <a:lstStyle/>
          <a:p>
            <a:fld id="{F6BA3186-490C-4963-9CE5-58096C2F0BE5}" type="slidenum">
              <a:rPr lang="en-US" smtClean="0"/>
              <a:t>14</a:t>
            </a:fld>
            <a:endParaRPr lang="en-US" dirty="0"/>
          </a:p>
        </p:txBody>
      </p:sp>
    </p:spTree>
    <p:extLst>
      <p:ext uri="{BB962C8B-B14F-4D97-AF65-F5344CB8AC3E}">
        <p14:creationId xmlns:p14="http://schemas.microsoft.com/office/powerpoint/2010/main" val="285895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0366E-3AD9-6A5E-0096-C1503B6E2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3DD44-7598-235D-370E-0C64E663F5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7A1786-CBA1-F613-E6E1-C76B6DDA72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962A81-3774-07B9-258F-F55123EFEDF6}"/>
              </a:ext>
            </a:extLst>
          </p:cNvPr>
          <p:cNvSpPr>
            <a:spLocks noGrp="1"/>
          </p:cNvSpPr>
          <p:nvPr>
            <p:ph type="sldNum" sz="quarter" idx="5"/>
          </p:nvPr>
        </p:nvSpPr>
        <p:spPr/>
        <p:txBody>
          <a:bodyPr/>
          <a:lstStyle/>
          <a:p>
            <a:fld id="{F6BA3186-490C-4963-9CE5-58096C2F0BE5}" type="slidenum">
              <a:rPr lang="en-US" smtClean="0"/>
              <a:t>15</a:t>
            </a:fld>
            <a:endParaRPr lang="en-US" dirty="0"/>
          </a:p>
        </p:txBody>
      </p:sp>
    </p:spTree>
    <p:extLst>
      <p:ext uri="{BB962C8B-B14F-4D97-AF65-F5344CB8AC3E}">
        <p14:creationId xmlns:p14="http://schemas.microsoft.com/office/powerpoint/2010/main" val="706291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513E5-115E-07B8-488B-09BD7BBEC9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BF938E-89DA-69E8-3890-EE1ACEFFB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402205-BEBC-A27F-0BF7-A94140AF68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BDA105-E170-BCAC-C96A-B796221F8144}"/>
              </a:ext>
            </a:extLst>
          </p:cNvPr>
          <p:cNvSpPr>
            <a:spLocks noGrp="1"/>
          </p:cNvSpPr>
          <p:nvPr>
            <p:ph type="sldNum" sz="quarter" idx="5"/>
          </p:nvPr>
        </p:nvSpPr>
        <p:spPr/>
        <p:txBody>
          <a:bodyPr/>
          <a:lstStyle/>
          <a:p>
            <a:fld id="{F6BA3186-490C-4963-9CE5-58096C2F0BE5}" type="slidenum">
              <a:rPr lang="en-US" smtClean="0"/>
              <a:t>16</a:t>
            </a:fld>
            <a:endParaRPr lang="en-US" dirty="0"/>
          </a:p>
        </p:txBody>
      </p:sp>
    </p:spTree>
    <p:extLst>
      <p:ext uri="{BB962C8B-B14F-4D97-AF65-F5344CB8AC3E}">
        <p14:creationId xmlns:p14="http://schemas.microsoft.com/office/powerpoint/2010/main" val="1323648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5901F-0E17-62CE-0819-7EB0E0280F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57AF1-0F0D-5CE0-099C-DBF1E13E47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17A093-BCCB-BC0B-AEF4-2146C0DAB3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B87A99-59B3-0A24-14DD-7B1249165CAA}"/>
              </a:ext>
            </a:extLst>
          </p:cNvPr>
          <p:cNvSpPr>
            <a:spLocks noGrp="1"/>
          </p:cNvSpPr>
          <p:nvPr>
            <p:ph type="sldNum" sz="quarter" idx="5"/>
          </p:nvPr>
        </p:nvSpPr>
        <p:spPr/>
        <p:txBody>
          <a:bodyPr/>
          <a:lstStyle/>
          <a:p>
            <a:fld id="{F6BA3186-490C-4963-9CE5-58096C2F0BE5}" type="slidenum">
              <a:rPr lang="en-US" smtClean="0"/>
              <a:t>17</a:t>
            </a:fld>
            <a:endParaRPr lang="en-US" dirty="0"/>
          </a:p>
        </p:txBody>
      </p:sp>
    </p:spTree>
    <p:extLst>
      <p:ext uri="{BB962C8B-B14F-4D97-AF65-F5344CB8AC3E}">
        <p14:creationId xmlns:p14="http://schemas.microsoft.com/office/powerpoint/2010/main" val="2102463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151AB-C60C-5DF0-AB09-8BEED7C63F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B4490A-AF7B-F388-D117-1BF509FD7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B0ACA-3FD9-596B-2968-B1B8EEA070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0C3B3C-E84D-2ED8-F435-26E7E75C3F06}"/>
              </a:ext>
            </a:extLst>
          </p:cNvPr>
          <p:cNvSpPr>
            <a:spLocks noGrp="1"/>
          </p:cNvSpPr>
          <p:nvPr>
            <p:ph type="sldNum" sz="quarter" idx="5"/>
          </p:nvPr>
        </p:nvSpPr>
        <p:spPr/>
        <p:txBody>
          <a:bodyPr/>
          <a:lstStyle/>
          <a:p>
            <a:fld id="{F6BA3186-490C-4963-9CE5-58096C2F0BE5}" type="slidenum">
              <a:rPr lang="en-US" smtClean="0"/>
              <a:t>18</a:t>
            </a:fld>
            <a:endParaRPr lang="en-US" dirty="0"/>
          </a:p>
        </p:txBody>
      </p:sp>
    </p:spTree>
    <p:extLst>
      <p:ext uri="{BB962C8B-B14F-4D97-AF65-F5344CB8AC3E}">
        <p14:creationId xmlns:p14="http://schemas.microsoft.com/office/powerpoint/2010/main" val="2621628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85CFA-1644-9B08-8C83-989C50C23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8B4D8-C5F1-DDB0-E8F1-633C4ED5D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AC62E5-C169-B094-EAE5-6D5036966B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80B1FF-0D64-D0B1-5035-61A66EA17095}"/>
              </a:ext>
            </a:extLst>
          </p:cNvPr>
          <p:cNvSpPr>
            <a:spLocks noGrp="1"/>
          </p:cNvSpPr>
          <p:nvPr>
            <p:ph type="sldNum" sz="quarter" idx="5"/>
          </p:nvPr>
        </p:nvSpPr>
        <p:spPr/>
        <p:txBody>
          <a:bodyPr/>
          <a:lstStyle/>
          <a:p>
            <a:fld id="{F6BA3186-490C-4963-9CE5-58096C2F0BE5}" type="slidenum">
              <a:rPr lang="en-US" smtClean="0"/>
              <a:t>19</a:t>
            </a:fld>
            <a:endParaRPr lang="en-US" dirty="0"/>
          </a:p>
        </p:txBody>
      </p:sp>
    </p:spTree>
    <p:extLst>
      <p:ext uri="{BB962C8B-B14F-4D97-AF65-F5344CB8AC3E}">
        <p14:creationId xmlns:p14="http://schemas.microsoft.com/office/powerpoint/2010/main" val="1494265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a:t>
            </a:fld>
            <a:endParaRPr lang="en-US" dirty="0"/>
          </a:p>
        </p:txBody>
      </p:sp>
    </p:spTree>
    <p:extLst>
      <p:ext uri="{BB962C8B-B14F-4D97-AF65-F5344CB8AC3E}">
        <p14:creationId xmlns:p14="http://schemas.microsoft.com/office/powerpoint/2010/main" val="2767789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10F71-1B30-81D6-7440-E462C85EC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22D63-CD12-7FC3-0B97-9D2153DA5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2708F-B0C5-2C0D-3659-B9A7F4023E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53F43D-EEB1-9C25-AE27-C4247941C418}"/>
              </a:ext>
            </a:extLst>
          </p:cNvPr>
          <p:cNvSpPr>
            <a:spLocks noGrp="1"/>
          </p:cNvSpPr>
          <p:nvPr>
            <p:ph type="sldNum" sz="quarter" idx="5"/>
          </p:nvPr>
        </p:nvSpPr>
        <p:spPr/>
        <p:txBody>
          <a:bodyPr/>
          <a:lstStyle/>
          <a:p>
            <a:fld id="{F6BA3186-490C-4963-9CE5-58096C2F0BE5}" type="slidenum">
              <a:rPr lang="en-US" smtClean="0"/>
              <a:t>20</a:t>
            </a:fld>
            <a:endParaRPr lang="en-US" dirty="0"/>
          </a:p>
        </p:txBody>
      </p:sp>
    </p:spTree>
    <p:extLst>
      <p:ext uri="{BB962C8B-B14F-4D97-AF65-F5344CB8AC3E}">
        <p14:creationId xmlns:p14="http://schemas.microsoft.com/office/powerpoint/2010/main" val="4236881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08367-3BDA-A5CA-5DC1-3AABA6EE3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ABA8C-3F26-EF4E-FD83-20D0291F4E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EFB8D-BF6B-E48E-10DD-DC52DBF119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F662EA-CABD-1C2A-AC8C-2BA3D67A2D17}"/>
              </a:ext>
            </a:extLst>
          </p:cNvPr>
          <p:cNvSpPr>
            <a:spLocks noGrp="1"/>
          </p:cNvSpPr>
          <p:nvPr>
            <p:ph type="sldNum" sz="quarter" idx="5"/>
          </p:nvPr>
        </p:nvSpPr>
        <p:spPr/>
        <p:txBody>
          <a:bodyPr/>
          <a:lstStyle/>
          <a:p>
            <a:fld id="{F6BA3186-490C-4963-9CE5-58096C2F0BE5}" type="slidenum">
              <a:rPr lang="en-US" smtClean="0"/>
              <a:t>21</a:t>
            </a:fld>
            <a:endParaRPr lang="en-US" dirty="0"/>
          </a:p>
        </p:txBody>
      </p:sp>
    </p:spTree>
    <p:extLst>
      <p:ext uri="{BB962C8B-B14F-4D97-AF65-F5344CB8AC3E}">
        <p14:creationId xmlns:p14="http://schemas.microsoft.com/office/powerpoint/2010/main" val="3592794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87818-33F4-AB9E-1149-4AC8A308D3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C9021-CE7F-62D4-B8CA-72A017E18F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59D4E-FCAA-FC8C-4063-6305F0DAD8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67F117-B494-E260-A080-E88C963B87B4}"/>
              </a:ext>
            </a:extLst>
          </p:cNvPr>
          <p:cNvSpPr>
            <a:spLocks noGrp="1"/>
          </p:cNvSpPr>
          <p:nvPr>
            <p:ph type="sldNum" sz="quarter" idx="5"/>
          </p:nvPr>
        </p:nvSpPr>
        <p:spPr/>
        <p:txBody>
          <a:bodyPr/>
          <a:lstStyle/>
          <a:p>
            <a:fld id="{F6BA3186-490C-4963-9CE5-58096C2F0BE5}" type="slidenum">
              <a:rPr lang="en-US" smtClean="0"/>
              <a:t>22</a:t>
            </a:fld>
            <a:endParaRPr lang="en-US" dirty="0"/>
          </a:p>
        </p:txBody>
      </p:sp>
    </p:spTree>
    <p:extLst>
      <p:ext uri="{BB962C8B-B14F-4D97-AF65-F5344CB8AC3E}">
        <p14:creationId xmlns:p14="http://schemas.microsoft.com/office/powerpoint/2010/main" val="1185768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ADCC3-38B5-87B8-1108-606BA8232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DB543E-2EB6-EB50-D2CE-7A82944B5F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BCE69-C62F-C98B-53D4-4F0F16F726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E51B29-FC14-3110-5F95-FF0D82F0AF3D}"/>
              </a:ext>
            </a:extLst>
          </p:cNvPr>
          <p:cNvSpPr>
            <a:spLocks noGrp="1"/>
          </p:cNvSpPr>
          <p:nvPr>
            <p:ph type="sldNum" sz="quarter" idx="5"/>
          </p:nvPr>
        </p:nvSpPr>
        <p:spPr/>
        <p:txBody>
          <a:bodyPr/>
          <a:lstStyle/>
          <a:p>
            <a:fld id="{F6BA3186-490C-4963-9CE5-58096C2F0BE5}" type="slidenum">
              <a:rPr lang="en-US" smtClean="0"/>
              <a:t>23</a:t>
            </a:fld>
            <a:endParaRPr lang="en-US" dirty="0"/>
          </a:p>
        </p:txBody>
      </p:sp>
    </p:spTree>
    <p:extLst>
      <p:ext uri="{BB962C8B-B14F-4D97-AF65-F5344CB8AC3E}">
        <p14:creationId xmlns:p14="http://schemas.microsoft.com/office/powerpoint/2010/main" val="4122293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437D0-4351-463A-B1FC-37F466CDDC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EDAE29-8B89-E517-3224-264A8E13C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BBDD3-2583-0B75-6695-5A01418F58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D65722-967F-7C9D-0453-A59576D3DC17}"/>
              </a:ext>
            </a:extLst>
          </p:cNvPr>
          <p:cNvSpPr>
            <a:spLocks noGrp="1"/>
          </p:cNvSpPr>
          <p:nvPr>
            <p:ph type="sldNum" sz="quarter" idx="5"/>
          </p:nvPr>
        </p:nvSpPr>
        <p:spPr/>
        <p:txBody>
          <a:bodyPr/>
          <a:lstStyle/>
          <a:p>
            <a:fld id="{F6BA3186-490C-4963-9CE5-58096C2F0BE5}" type="slidenum">
              <a:rPr lang="en-US" smtClean="0"/>
              <a:t>3</a:t>
            </a:fld>
            <a:endParaRPr lang="en-US" dirty="0"/>
          </a:p>
        </p:txBody>
      </p:sp>
    </p:spTree>
    <p:extLst>
      <p:ext uri="{BB962C8B-B14F-4D97-AF65-F5344CB8AC3E}">
        <p14:creationId xmlns:p14="http://schemas.microsoft.com/office/powerpoint/2010/main" val="3899568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BD128-D429-E773-A5F3-F30599BF2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1BAEE-5543-AEFE-6092-1FC687B91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07533D-AA69-FD08-6617-E498E6E7EC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3265F9-12FA-2135-9799-71D73761F6AF}"/>
              </a:ext>
            </a:extLst>
          </p:cNvPr>
          <p:cNvSpPr>
            <a:spLocks noGrp="1"/>
          </p:cNvSpPr>
          <p:nvPr>
            <p:ph type="sldNum" sz="quarter" idx="5"/>
          </p:nvPr>
        </p:nvSpPr>
        <p:spPr/>
        <p:txBody>
          <a:bodyPr/>
          <a:lstStyle/>
          <a:p>
            <a:fld id="{F6BA3186-490C-4963-9CE5-58096C2F0BE5}" type="slidenum">
              <a:rPr lang="en-US" smtClean="0"/>
              <a:t>4</a:t>
            </a:fld>
            <a:endParaRPr lang="en-US" dirty="0"/>
          </a:p>
        </p:txBody>
      </p:sp>
    </p:spTree>
    <p:extLst>
      <p:ext uri="{BB962C8B-B14F-4D97-AF65-F5344CB8AC3E}">
        <p14:creationId xmlns:p14="http://schemas.microsoft.com/office/powerpoint/2010/main" val="3091226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8587D-43F9-4DF7-E0F4-CDBC640E1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F355E-13D9-A730-4B8A-7D0239510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C7F040-A821-E584-5C02-ED1799D446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469417-D0EF-6D34-87A5-245DC734A97A}"/>
              </a:ext>
            </a:extLst>
          </p:cNvPr>
          <p:cNvSpPr>
            <a:spLocks noGrp="1"/>
          </p:cNvSpPr>
          <p:nvPr>
            <p:ph type="sldNum" sz="quarter" idx="5"/>
          </p:nvPr>
        </p:nvSpPr>
        <p:spPr/>
        <p:txBody>
          <a:bodyPr/>
          <a:lstStyle/>
          <a:p>
            <a:fld id="{F6BA3186-490C-4963-9CE5-58096C2F0BE5}" type="slidenum">
              <a:rPr lang="en-US" smtClean="0"/>
              <a:t>5</a:t>
            </a:fld>
            <a:endParaRPr lang="en-US" dirty="0"/>
          </a:p>
        </p:txBody>
      </p:sp>
    </p:spTree>
    <p:extLst>
      <p:ext uri="{BB962C8B-B14F-4D97-AF65-F5344CB8AC3E}">
        <p14:creationId xmlns:p14="http://schemas.microsoft.com/office/powerpoint/2010/main" val="1823110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CBC60-5209-66F4-F56E-CA132AB0B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A8EED-9D6A-268B-4579-2732BDC7C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169D1C-B198-3756-F59E-D80D7D0469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D11693-03E8-A3A7-0164-9C490DD31FAC}"/>
              </a:ext>
            </a:extLst>
          </p:cNvPr>
          <p:cNvSpPr>
            <a:spLocks noGrp="1"/>
          </p:cNvSpPr>
          <p:nvPr>
            <p:ph type="sldNum" sz="quarter" idx="5"/>
          </p:nvPr>
        </p:nvSpPr>
        <p:spPr/>
        <p:txBody>
          <a:bodyPr/>
          <a:lstStyle/>
          <a:p>
            <a:fld id="{F6BA3186-490C-4963-9CE5-58096C2F0BE5}" type="slidenum">
              <a:rPr lang="en-US" smtClean="0"/>
              <a:t>6</a:t>
            </a:fld>
            <a:endParaRPr lang="en-US" dirty="0"/>
          </a:p>
        </p:txBody>
      </p:sp>
    </p:spTree>
    <p:extLst>
      <p:ext uri="{BB962C8B-B14F-4D97-AF65-F5344CB8AC3E}">
        <p14:creationId xmlns:p14="http://schemas.microsoft.com/office/powerpoint/2010/main" val="244850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2FCAA-68B0-F8E1-18D5-242F07D54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2C8DA-9B58-F564-6DCF-610495EE6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4B176-ED4F-C6F0-BF25-E99A96812E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E3336B-4EE5-5514-6843-A71A2891C3FA}"/>
              </a:ext>
            </a:extLst>
          </p:cNvPr>
          <p:cNvSpPr>
            <a:spLocks noGrp="1"/>
          </p:cNvSpPr>
          <p:nvPr>
            <p:ph type="sldNum" sz="quarter" idx="5"/>
          </p:nvPr>
        </p:nvSpPr>
        <p:spPr/>
        <p:txBody>
          <a:bodyPr/>
          <a:lstStyle/>
          <a:p>
            <a:fld id="{F6BA3186-490C-4963-9CE5-58096C2F0BE5}" type="slidenum">
              <a:rPr lang="en-US" smtClean="0"/>
              <a:t>7</a:t>
            </a:fld>
            <a:endParaRPr lang="en-US" dirty="0"/>
          </a:p>
        </p:txBody>
      </p:sp>
    </p:spTree>
    <p:extLst>
      <p:ext uri="{BB962C8B-B14F-4D97-AF65-F5344CB8AC3E}">
        <p14:creationId xmlns:p14="http://schemas.microsoft.com/office/powerpoint/2010/main" val="2034111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0EAEE-C2C7-8801-423B-B3EF48218C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7BE66-E2D1-8F85-B51A-27B53D14D9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AE322-E153-4B80-570F-E2F736FFED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4449C-BCAB-179E-7E61-6759E1F83BB4}"/>
              </a:ext>
            </a:extLst>
          </p:cNvPr>
          <p:cNvSpPr>
            <a:spLocks noGrp="1"/>
          </p:cNvSpPr>
          <p:nvPr>
            <p:ph type="sldNum" sz="quarter" idx="5"/>
          </p:nvPr>
        </p:nvSpPr>
        <p:spPr/>
        <p:txBody>
          <a:bodyPr/>
          <a:lstStyle/>
          <a:p>
            <a:fld id="{F6BA3186-490C-4963-9CE5-58096C2F0BE5}" type="slidenum">
              <a:rPr lang="en-US" smtClean="0"/>
              <a:t>8</a:t>
            </a:fld>
            <a:endParaRPr lang="en-US" dirty="0"/>
          </a:p>
        </p:txBody>
      </p:sp>
    </p:spTree>
    <p:extLst>
      <p:ext uri="{BB962C8B-B14F-4D97-AF65-F5344CB8AC3E}">
        <p14:creationId xmlns:p14="http://schemas.microsoft.com/office/powerpoint/2010/main" val="3337614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EE74E-81C0-9F16-47B2-EDDD22A29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799175-7AC5-2E0A-CD61-CDFE2952FE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F159F-832D-D96A-7E0B-5ACC1370BB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F8C536-EDEA-3135-327F-A6AB5769AABB}"/>
              </a:ext>
            </a:extLst>
          </p:cNvPr>
          <p:cNvSpPr>
            <a:spLocks noGrp="1"/>
          </p:cNvSpPr>
          <p:nvPr>
            <p:ph type="sldNum" sz="quarter" idx="5"/>
          </p:nvPr>
        </p:nvSpPr>
        <p:spPr/>
        <p:txBody>
          <a:bodyPr/>
          <a:lstStyle/>
          <a:p>
            <a:fld id="{F6BA3186-490C-4963-9CE5-58096C2F0BE5}" type="slidenum">
              <a:rPr lang="en-US" smtClean="0"/>
              <a:t>9</a:t>
            </a:fld>
            <a:endParaRPr lang="en-US" dirty="0"/>
          </a:p>
        </p:txBody>
      </p:sp>
    </p:spTree>
    <p:extLst>
      <p:ext uri="{BB962C8B-B14F-4D97-AF65-F5344CB8AC3E}">
        <p14:creationId xmlns:p14="http://schemas.microsoft.com/office/powerpoint/2010/main" val="596860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237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23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955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80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8068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694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52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66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01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488532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90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969860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033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9768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8665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740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580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4/14/2025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6508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jpe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5.jpeg"/><Relationship Id="rId21" Type="http://schemas.openxmlformats.org/officeDocument/2006/relationships/image" Target="../media/image62.jpeg"/><Relationship Id="rId7" Type="http://schemas.openxmlformats.org/officeDocument/2006/relationships/image" Target="../media/image8.sv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0.xml"/><Relationship Id="rId16" Type="http://schemas.openxmlformats.org/officeDocument/2006/relationships/image" Target="../media/image57.png"/><Relationship Id="rId20" Type="http://schemas.openxmlformats.org/officeDocument/2006/relationships/image" Target="../media/image61.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56.png"/><Relationship Id="rId10" Type="http://schemas.openxmlformats.org/officeDocument/2006/relationships/image" Target="../media/image11.png"/><Relationship Id="rId19" Type="http://schemas.openxmlformats.org/officeDocument/2006/relationships/image" Target="../media/image60.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55.png"/><Relationship Id="rId22" Type="http://schemas.openxmlformats.org/officeDocument/2006/relationships/image" Target="../media/image63.jpe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jpeg"/><Relationship Id="rId21" Type="http://schemas.openxmlformats.org/officeDocument/2006/relationships/image" Target="../media/image73.jpeg"/><Relationship Id="rId7" Type="http://schemas.openxmlformats.org/officeDocument/2006/relationships/image" Target="../media/image8.sv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11.xml"/><Relationship Id="rId16" Type="http://schemas.openxmlformats.org/officeDocument/2006/relationships/image" Target="../media/image68.png"/><Relationship Id="rId20" Type="http://schemas.openxmlformats.org/officeDocument/2006/relationships/image" Target="../media/image72.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67.png"/><Relationship Id="rId10" Type="http://schemas.openxmlformats.org/officeDocument/2006/relationships/image" Target="../media/image11.png"/><Relationship Id="rId19" Type="http://schemas.openxmlformats.org/officeDocument/2006/relationships/image" Target="../media/image7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66.png"/><Relationship Id="rId22" Type="http://schemas.openxmlformats.org/officeDocument/2006/relationships/image" Target="../media/image74.jpe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5.jpeg"/><Relationship Id="rId21" Type="http://schemas.openxmlformats.org/officeDocument/2006/relationships/image" Target="../media/image84.jpeg"/><Relationship Id="rId7" Type="http://schemas.openxmlformats.org/officeDocument/2006/relationships/image" Target="../media/image8.sv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12.xml"/><Relationship Id="rId16" Type="http://schemas.openxmlformats.org/officeDocument/2006/relationships/image" Target="../media/image79.png"/><Relationship Id="rId20" Type="http://schemas.openxmlformats.org/officeDocument/2006/relationships/image" Target="../media/image83.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78.png"/><Relationship Id="rId10" Type="http://schemas.openxmlformats.org/officeDocument/2006/relationships/image" Target="../media/image11.png"/><Relationship Id="rId19" Type="http://schemas.openxmlformats.org/officeDocument/2006/relationships/image" Target="../media/image82.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77.png"/><Relationship Id="rId22" Type="http://schemas.openxmlformats.org/officeDocument/2006/relationships/image" Target="../media/image85.jpe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87.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62.jpe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88.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90.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92.jpe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91.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94.png"/><Relationship Id="rId18" Type="http://schemas.openxmlformats.org/officeDocument/2006/relationships/image" Target="../media/image99.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93.png"/><Relationship Id="rId17" Type="http://schemas.openxmlformats.org/officeDocument/2006/relationships/image" Target="../media/image98.jpeg"/><Relationship Id="rId2" Type="http://schemas.openxmlformats.org/officeDocument/2006/relationships/notesSlide" Target="../notesSlides/notesSlide15.xml"/><Relationship Id="rId16"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96.pn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95.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00.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02.jpe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101.jpe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04.png"/><Relationship Id="rId18" Type="http://schemas.openxmlformats.org/officeDocument/2006/relationships/image" Target="../media/image109.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notesSlide" Target="../notesSlides/notesSlide17.xml"/><Relationship Id="rId16"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06.png"/><Relationship Id="rId10" Type="http://schemas.openxmlformats.org/officeDocument/2006/relationships/image" Target="../media/image11.png"/><Relationship Id="rId19" Type="http://schemas.openxmlformats.org/officeDocument/2006/relationships/image" Target="../media/image110.jpe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105.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2.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11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14.jpe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113.jpe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6.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117.jpe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20.jpeg"/><Relationship Id="rId5" Type="http://schemas.openxmlformats.org/officeDocument/2006/relationships/image" Target="../media/image9.png"/><Relationship Id="rId10" Type="http://schemas.openxmlformats.org/officeDocument/2006/relationships/image" Target="../media/image19.jpeg"/><Relationship Id="rId4" Type="http://schemas.openxmlformats.org/officeDocument/2006/relationships/image" Target="../media/image6.png"/><Relationship Id="rId9" Type="http://schemas.openxmlformats.org/officeDocument/2006/relationships/image" Target="../media/image18.jpe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9.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118.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21.jpe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120.jpeg"/></Relationships>
</file>

<file path=ppt/slides/_rels/slide21.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5.jpeg"/><Relationship Id="rId7"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2.jpeg"/><Relationship Id="rId5" Type="http://schemas.openxmlformats.org/officeDocument/2006/relationships/image" Target="../media/image6.pn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5.jpeg"/><Relationship Id="rId18" Type="http://schemas.openxmlformats.org/officeDocument/2006/relationships/image" Target="../media/image130.pn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124.jpeg"/><Relationship Id="rId17" Type="http://schemas.openxmlformats.org/officeDocument/2006/relationships/image" Target="../media/image129.png"/><Relationship Id="rId2" Type="http://schemas.openxmlformats.org/officeDocument/2006/relationships/notesSlide" Target="../notesSlides/notesSlide22.xml"/><Relationship Id="rId16" Type="http://schemas.openxmlformats.org/officeDocument/2006/relationships/image" Target="../media/image128.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27.png"/><Relationship Id="rId10" Type="http://schemas.openxmlformats.org/officeDocument/2006/relationships/image" Target="../media/image11.png"/><Relationship Id="rId19" Type="http://schemas.openxmlformats.org/officeDocument/2006/relationships/image" Target="../media/image13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126.jpe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3.jpeg"/><Relationship Id="rId18" Type="http://schemas.openxmlformats.org/officeDocument/2006/relationships/image" Target="../media/image138.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132.jpeg"/><Relationship Id="rId17" Type="http://schemas.openxmlformats.org/officeDocument/2006/relationships/image" Target="../media/image137.jpeg"/><Relationship Id="rId2" Type="http://schemas.openxmlformats.org/officeDocument/2006/relationships/notesSlide" Target="../notesSlides/notesSlide23.xml"/><Relationship Id="rId16" Type="http://schemas.openxmlformats.org/officeDocument/2006/relationships/image" Target="../media/image136.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35.jpe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134.jpeg"/></Relationships>
</file>

<file path=ppt/slides/_rels/slide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5.jpe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6.pn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6.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28.jpe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27.jpeg"/></Relationships>
</file>

<file path=ppt/slides/_rels/slide5.xml.rels><?xml version="1.0" encoding="UTF-8" standalone="yes"?>
<Relationships xmlns="http://schemas.openxmlformats.org/package/2006/relationships"><Relationship Id="rId8" Type="http://schemas.openxmlformats.org/officeDocument/2006/relationships/hyperlink" Target="http://localhost:8888/notebooks/OneDrive/Documents/Machine%20Learning%20Module/airline-passenger-satisfaction-knn.ipynb#3" TargetMode="External"/><Relationship Id="rId13" Type="http://schemas.openxmlformats.org/officeDocument/2006/relationships/hyperlink" Target="http://localhost:8888/notebooks/OneDrive/Documents/Machine%20Learning%20Module/airline-passenger-satisfaction-knn.ipynb#10" TargetMode="External"/><Relationship Id="rId3" Type="http://schemas.openxmlformats.org/officeDocument/2006/relationships/image" Target="../media/image5.jpeg"/><Relationship Id="rId7" Type="http://schemas.openxmlformats.org/officeDocument/2006/relationships/hyperlink" Target="http://localhost:8888/notebooks/OneDrive/Documents/Machine%20Learning%20Module/airline-passenger-satisfaction-knn.ipynb#2" TargetMode="External"/><Relationship Id="rId12" Type="http://schemas.openxmlformats.org/officeDocument/2006/relationships/hyperlink" Target="http://localhost:8888/notebooks/OneDrive/Documents/Machine%20Learning%20Module/airline-passenger-satisfaction-knn.ipynb#9" TargetMode="External"/><Relationship Id="rId2" Type="http://schemas.openxmlformats.org/officeDocument/2006/relationships/notesSlide" Target="../notesSlides/notesSlide5.xml"/><Relationship Id="rId16"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hyperlink" Target="http://localhost:8888/notebooks/OneDrive/Documents/Machine%20Learning%20Module/airline-passenger-satisfaction-knn.ipynb#1" TargetMode="External"/><Relationship Id="rId11" Type="http://schemas.openxmlformats.org/officeDocument/2006/relationships/hyperlink" Target="http://localhost:8888/notebooks/OneDrive/Documents/Machine%20Learning%20Module/airline-passenger-satisfaction-knn.ipynb#8" TargetMode="External"/><Relationship Id="rId5" Type="http://schemas.openxmlformats.org/officeDocument/2006/relationships/image" Target="../media/image6.png"/><Relationship Id="rId15" Type="http://schemas.openxmlformats.org/officeDocument/2006/relationships/image" Target="../media/image30.jpeg"/><Relationship Id="rId10" Type="http://schemas.openxmlformats.org/officeDocument/2006/relationships/hyperlink" Target="http://localhost:8888/notebooks/OneDrive/Documents/Machine%20Learning%20Module/airline-passenger-satisfaction-knn.ipynb#7" TargetMode="External"/><Relationship Id="rId4" Type="http://schemas.openxmlformats.org/officeDocument/2006/relationships/image" Target="../media/image21.jpeg"/><Relationship Id="rId9" Type="http://schemas.openxmlformats.org/officeDocument/2006/relationships/hyperlink" Target="http://localhost:8888/notebooks/OneDrive/Documents/Machine%20Learning%20Module/airline-passenger-satisfaction-knn.ipynb#4" TargetMode="External"/><Relationship Id="rId14" Type="http://schemas.openxmlformats.org/officeDocument/2006/relationships/image" Target="../media/image29.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35.jpe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34.jpe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7.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39.jpe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38.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1.png"/><Relationship Id="rId18" Type="http://schemas.openxmlformats.org/officeDocument/2006/relationships/image" Target="../media/image46.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40.png"/><Relationship Id="rId17" Type="http://schemas.openxmlformats.org/officeDocument/2006/relationships/image" Target="../media/image45.jpeg"/><Relationship Id="rId2" Type="http://schemas.openxmlformats.org/officeDocument/2006/relationships/notesSlide" Target="../notesSlides/notesSlide8.xml"/><Relationship Id="rId16"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43.jpe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8.jpeg"/><Relationship Id="rId3" Type="http://schemas.openxmlformats.org/officeDocument/2006/relationships/image" Target="../media/image5.jpeg"/><Relationship Id="rId7" Type="http://schemas.openxmlformats.org/officeDocument/2006/relationships/image" Target="../media/image8.svg"/><Relationship Id="rId12" Type="http://schemas.openxmlformats.org/officeDocument/2006/relationships/image" Target="../media/image47.png"/><Relationship Id="rId17" Type="http://schemas.openxmlformats.org/officeDocument/2006/relationships/image" Target="../media/image52.jpeg"/><Relationship Id="rId2" Type="http://schemas.openxmlformats.org/officeDocument/2006/relationships/notesSlide" Target="../notesSlides/notesSlide9.xml"/><Relationship Id="rId16" Type="http://schemas.openxmlformats.org/officeDocument/2006/relationships/image" Target="../media/image51.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50.jpe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10.svg"/><Relationship Id="rId1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1798F95D-E525-A04A-976E-F485E719EA27}"/>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6B259DAB-2427-2E13-0706-BC6D6C8887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43B4926C-827B-F24F-3935-BCCCD86FB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4">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EF47B4C-D7B6-41E8-4746-BACF87C5F4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7B07996E-3B63-A5CD-A88A-3E8DBC9AE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7BAFEA5E-EE25-E4CB-8FE9-96BD4B960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A3582060-80C0-6B0E-DEB1-22DC59FB6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4A3F9393-33E3-2E6E-5051-A589F4AD2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1DA3113E-2858-46E8-31A4-C1ACA5D80E2E}"/>
              </a:ext>
            </a:extLst>
          </p:cNvPr>
          <p:cNvSpPr>
            <a:spLocks noGrp="1"/>
          </p:cNvSpPr>
          <p:nvPr>
            <p:ph type="ctrTitle"/>
          </p:nvPr>
        </p:nvSpPr>
        <p:spPr>
          <a:xfrm>
            <a:off x="2629773" y="2624122"/>
            <a:ext cx="6815669" cy="1001682"/>
          </a:xfrm>
        </p:spPr>
        <p:txBody>
          <a:bodyPr>
            <a:noAutofit/>
          </a:bodyPr>
          <a:lstStyle/>
          <a:p>
            <a:r>
              <a:rPr lang="en-US" sz="3200" b="1" dirty="0">
                <a:solidFill>
                  <a:srgbClr val="002060"/>
                </a:solidFill>
                <a:highlight>
                  <a:srgbClr val="FFFF00"/>
                </a:highlight>
                <a:latin typeface="Algerian" panose="04020705040A02060702" pitchFamily="82" charset="0"/>
              </a:rPr>
              <a:t>ML Project – “Capstone Project Of Loan Approval”</a:t>
            </a:r>
            <a:endParaRPr lang="en-US" sz="3200" dirty="0"/>
          </a:p>
        </p:txBody>
      </p:sp>
      <p:sp>
        <p:nvSpPr>
          <p:cNvPr id="3" name="Subtitle 2">
            <a:extLst>
              <a:ext uri="{FF2B5EF4-FFF2-40B4-BE49-F238E27FC236}">
                <a16:creationId xmlns:a16="http://schemas.microsoft.com/office/drawing/2014/main" id="{693D138E-1119-23A1-828A-4FB8DE5D45C9}"/>
              </a:ext>
            </a:extLst>
          </p:cNvPr>
          <p:cNvSpPr>
            <a:spLocks noGrp="1"/>
          </p:cNvSpPr>
          <p:nvPr>
            <p:ph type="subTitle" idx="1"/>
          </p:nvPr>
        </p:nvSpPr>
        <p:spPr>
          <a:xfrm>
            <a:off x="2629774" y="3516276"/>
            <a:ext cx="6815669" cy="522624"/>
          </a:xfrm>
        </p:spPr>
        <p:txBody>
          <a:bodyPr>
            <a:noAutofit/>
          </a:bodyPr>
          <a:lstStyle/>
          <a:p>
            <a:r>
              <a:rPr lang="en-US" sz="3200" b="1" dirty="0">
                <a:solidFill>
                  <a:schemeClr val="accent6">
                    <a:lumMod val="20000"/>
                    <a:lumOff val="80000"/>
                  </a:schemeClr>
                </a:solidFill>
                <a:highlight>
                  <a:srgbClr val="000080"/>
                </a:highlight>
                <a:latin typeface="Algerian" panose="04020705040A02060702" pitchFamily="82" charset="0"/>
              </a:rPr>
              <a:t>- Presented By  “Nutan Zine”.</a:t>
            </a:r>
            <a:endParaRPr lang="en-US" sz="3200" dirty="0">
              <a:solidFill>
                <a:schemeClr val="accent6">
                  <a:lumMod val="20000"/>
                  <a:lumOff val="80000"/>
                </a:schemeClr>
              </a:solidFill>
              <a:highlight>
                <a:srgbClr val="000080"/>
              </a:highlight>
            </a:endParaRPr>
          </a:p>
        </p:txBody>
      </p:sp>
      <p:cxnSp>
        <p:nvCxnSpPr>
          <p:cNvPr id="18" name="Straight Connector 17">
            <a:extLst>
              <a:ext uri="{FF2B5EF4-FFF2-40B4-BE49-F238E27FC236}">
                <a16:creationId xmlns:a16="http://schemas.microsoft.com/office/drawing/2014/main" id="{6034B847-E3FF-A278-432E-BE475DAA49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87857072-1F5F-B7CE-3101-5DE9D20AF9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D9B114BD-FE98-C1A3-97B4-6A2A39E4E3C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E9A9542F-FB50-E112-F2FD-66739A6AA730}"/>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494809" y="1874056"/>
            <a:ext cx="731520" cy="731520"/>
          </a:xfrm>
          <a:prstGeom prst="rect">
            <a:avLst/>
          </a:prstGeom>
        </p:spPr>
      </p:pic>
      <p:pic>
        <p:nvPicPr>
          <p:cNvPr id="1028" name="Picture 4">
            <a:extLst>
              <a:ext uri="{FF2B5EF4-FFF2-40B4-BE49-F238E27FC236}">
                <a16:creationId xmlns:a16="http://schemas.microsoft.com/office/drawing/2014/main" id="{95905D11-9589-7DE0-1E99-8E404FBA3A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65987"/>
            <a:ext cx="6617616" cy="2690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Vector bank loan concept illustration">
            <a:extLst>
              <a:ext uri="{FF2B5EF4-FFF2-40B4-BE49-F238E27FC236}">
                <a16:creationId xmlns:a16="http://schemas.microsoft.com/office/drawing/2014/main" id="{92AE971B-E510-6262-0A6A-88AA18B4DE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7615" y="-65988"/>
            <a:ext cx="5595776" cy="27091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Photo loan approved application form concept">
            <a:extLst>
              <a:ext uri="{FF2B5EF4-FFF2-40B4-BE49-F238E27FC236}">
                <a16:creationId xmlns:a16="http://schemas.microsoft.com/office/drawing/2014/main" id="{7E0D3ADC-178C-5D3F-FE0C-D4606487FF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038899"/>
            <a:ext cx="12192000" cy="28191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C882462-618C-1D83-D575-4051828569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366" y="2542309"/>
            <a:ext cx="3041369" cy="14780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C477B2A-1FAB-8262-CA9B-8AD3F3114D4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21452" y="2600656"/>
            <a:ext cx="3170548" cy="1519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6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FADFF490-1FD5-E2E2-09C1-4E1CB5C883DA}"/>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19067BFB-D449-7598-8A81-A3BCAF61E35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982D7675-964C-968C-AA8C-A331A44BDB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B5F843B0-BD29-BCAC-6DD0-957FE1B69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862599A-22F3-3867-8FF1-E87442BD379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68E0B032-634E-3C14-214E-F3B57FCFA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AD0322AA-EF5D-96B7-3610-6841AC96A5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77CD97F9-BCE7-D983-0FC0-8C0A96E24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5AE9355F-5F1C-ECD1-BC2D-37E6313DA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5B677AFF-F321-410E-0347-A41AE5AA2596}"/>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DFEDB81E-0CA8-C47D-A3F3-6756279A7BAE}"/>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D73EC9B4-9C7F-19E6-616F-13C56E8277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BB03493D-CBF9-244A-149E-33C9DE8367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62AED3E8-2E07-8D65-49B7-F53710CF2D1F}"/>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FE37EAD3-BF00-74EC-764A-F681748D291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1D72260C-C53F-E29D-62C2-D1CF6A63989F}"/>
              </a:ext>
            </a:extLst>
          </p:cNvPr>
          <p:cNvSpPr txBox="1"/>
          <p:nvPr/>
        </p:nvSpPr>
        <p:spPr>
          <a:xfrm>
            <a:off x="2989609" y="-94712"/>
            <a:ext cx="5657850" cy="800219"/>
          </a:xfrm>
          <a:prstGeom prst="rect">
            <a:avLst/>
          </a:prstGeom>
          <a:noFill/>
        </p:spPr>
        <p:txBody>
          <a:bodyPr wrap="square" rtlCol="0">
            <a:spAutoFit/>
          </a:bodyPr>
          <a:lstStyle/>
          <a:p>
            <a:pPr algn="ctr"/>
            <a:r>
              <a:rPr lang="en-US" sz="2800" b="1" dirty="0">
                <a:solidFill>
                  <a:srgbClr val="002060"/>
                </a:solidFill>
                <a:highlight>
                  <a:srgbClr val="FFFF00"/>
                </a:highlight>
                <a:latin typeface="Algerian" panose="04020705040A02060702" pitchFamily="82" charset="0"/>
              </a:rPr>
              <a:t>BOX PLOT are shown here</a:t>
            </a:r>
            <a:endParaRPr lang="en-IN" sz="2800" b="1" dirty="0">
              <a:solidFill>
                <a:srgbClr val="002060"/>
              </a:solidFill>
              <a:highlight>
                <a:srgbClr val="FFFF00"/>
              </a:highlight>
              <a:latin typeface="Algerian" panose="04020705040A02060702" pitchFamily="82" charset="0"/>
            </a:endParaRPr>
          </a:p>
          <a:p>
            <a:endParaRPr lang="en-IN" dirty="0"/>
          </a:p>
        </p:txBody>
      </p:sp>
      <p:pic>
        <p:nvPicPr>
          <p:cNvPr id="8" name="Picture 7">
            <a:extLst>
              <a:ext uri="{FF2B5EF4-FFF2-40B4-BE49-F238E27FC236}">
                <a16:creationId xmlns:a16="http://schemas.microsoft.com/office/drawing/2014/main" id="{4371B22B-F6CD-E31F-E60B-C779D72BABE7}"/>
              </a:ext>
            </a:extLst>
          </p:cNvPr>
          <p:cNvPicPr>
            <a:picLocks noChangeAspect="1"/>
          </p:cNvPicPr>
          <p:nvPr/>
        </p:nvPicPr>
        <p:blipFill>
          <a:blip r:embed="rId12"/>
          <a:stretch>
            <a:fillRect/>
          </a:stretch>
        </p:blipFill>
        <p:spPr>
          <a:xfrm>
            <a:off x="-22969" y="2549910"/>
            <a:ext cx="2938643" cy="2131585"/>
          </a:xfrm>
          <a:prstGeom prst="rect">
            <a:avLst/>
          </a:prstGeom>
        </p:spPr>
      </p:pic>
      <p:pic>
        <p:nvPicPr>
          <p:cNvPr id="19" name="Picture 18">
            <a:extLst>
              <a:ext uri="{FF2B5EF4-FFF2-40B4-BE49-F238E27FC236}">
                <a16:creationId xmlns:a16="http://schemas.microsoft.com/office/drawing/2014/main" id="{670A067B-51D4-48B2-BCAD-5637B4DD2CE4}"/>
              </a:ext>
            </a:extLst>
          </p:cNvPr>
          <p:cNvPicPr>
            <a:picLocks noChangeAspect="1"/>
          </p:cNvPicPr>
          <p:nvPr/>
        </p:nvPicPr>
        <p:blipFill>
          <a:blip r:embed="rId13"/>
          <a:stretch>
            <a:fillRect/>
          </a:stretch>
        </p:blipFill>
        <p:spPr>
          <a:xfrm>
            <a:off x="3103383" y="2511615"/>
            <a:ext cx="2938643" cy="2160160"/>
          </a:xfrm>
          <a:prstGeom prst="rect">
            <a:avLst/>
          </a:prstGeom>
        </p:spPr>
      </p:pic>
      <p:pic>
        <p:nvPicPr>
          <p:cNvPr id="22" name="Picture 21">
            <a:extLst>
              <a:ext uri="{FF2B5EF4-FFF2-40B4-BE49-F238E27FC236}">
                <a16:creationId xmlns:a16="http://schemas.microsoft.com/office/drawing/2014/main" id="{D175E594-B91C-8A22-551F-311798C698CF}"/>
              </a:ext>
            </a:extLst>
          </p:cNvPr>
          <p:cNvPicPr>
            <a:picLocks noChangeAspect="1"/>
          </p:cNvPicPr>
          <p:nvPr/>
        </p:nvPicPr>
        <p:blipFill>
          <a:blip r:embed="rId14"/>
          <a:stretch>
            <a:fillRect/>
          </a:stretch>
        </p:blipFill>
        <p:spPr>
          <a:xfrm>
            <a:off x="6143569" y="2607261"/>
            <a:ext cx="3162355" cy="2042689"/>
          </a:xfrm>
          <a:prstGeom prst="rect">
            <a:avLst/>
          </a:prstGeom>
        </p:spPr>
      </p:pic>
      <p:pic>
        <p:nvPicPr>
          <p:cNvPr id="24" name="Picture 23">
            <a:extLst>
              <a:ext uri="{FF2B5EF4-FFF2-40B4-BE49-F238E27FC236}">
                <a16:creationId xmlns:a16="http://schemas.microsoft.com/office/drawing/2014/main" id="{588E5ED6-C143-B48F-C455-90221FC27E4E}"/>
              </a:ext>
            </a:extLst>
          </p:cNvPr>
          <p:cNvPicPr>
            <a:picLocks noChangeAspect="1"/>
          </p:cNvPicPr>
          <p:nvPr/>
        </p:nvPicPr>
        <p:blipFill>
          <a:blip r:embed="rId15"/>
          <a:stretch>
            <a:fillRect/>
          </a:stretch>
        </p:blipFill>
        <p:spPr>
          <a:xfrm>
            <a:off x="9458403" y="2679661"/>
            <a:ext cx="2751862" cy="1905106"/>
          </a:xfrm>
          <a:prstGeom prst="rect">
            <a:avLst/>
          </a:prstGeom>
        </p:spPr>
      </p:pic>
      <p:pic>
        <p:nvPicPr>
          <p:cNvPr id="26" name="Picture 25">
            <a:extLst>
              <a:ext uri="{FF2B5EF4-FFF2-40B4-BE49-F238E27FC236}">
                <a16:creationId xmlns:a16="http://schemas.microsoft.com/office/drawing/2014/main" id="{156380F7-1E16-A06D-5318-A647DD6F1EDD}"/>
              </a:ext>
            </a:extLst>
          </p:cNvPr>
          <p:cNvPicPr>
            <a:picLocks noChangeAspect="1"/>
          </p:cNvPicPr>
          <p:nvPr/>
        </p:nvPicPr>
        <p:blipFill>
          <a:blip r:embed="rId16"/>
          <a:stretch>
            <a:fillRect/>
          </a:stretch>
        </p:blipFill>
        <p:spPr>
          <a:xfrm>
            <a:off x="21410" y="4816961"/>
            <a:ext cx="2894265" cy="1985404"/>
          </a:xfrm>
          <a:prstGeom prst="rect">
            <a:avLst/>
          </a:prstGeom>
        </p:spPr>
      </p:pic>
      <p:pic>
        <p:nvPicPr>
          <p:cNvPr id="28" name="Picture 27">
            <a:extLst>
              <a:ext uri="{FF2B5EF4-FFF2-40B4-BE49-F238E27FC236}">
                <a16:creationId xmlns:a16="http://schemas.microsoft.com/office/drawing/2014/main" id="{24A45143-7720-6A5F-16AE-AE7BC0B6E36E}"/>
              </a:ext>
            </a:extLst>
          </p:cNvPr>
          <p:cNvPicPr>
            <a:picLocks noChangeAspect="1"/>
          </p:cNvPicPr>
          <p:nvPr/>
        </p:nvPicPr>
        <p:blipFill>
          <a:blip r:embed="rId17"/>
          <a:stretch>
            <a:fillRect/>
          </a:stretch>
        </p:blipFill>
        <p:spPr>
          <a:xfrm>
            <a:off x="3081871" y="4889802"/>
            <a:ext cx="2920607" cy="1953084"/>
          </a:xfrm>
          <a:prstGeom prst="rect">
            <a:avLst/>
          </a:prstGeom>
        </p:spPr>
      </p:pic>
      <p:pic>
        <p:nvPicPr>
          <p:cNvPr id="30" name="Picture 29">
            <a:extLst>
              <a:ext uri="{FF2B5EF4-FFF2-40B4-BE49-F238E27FC236}">
                <a16:creationId xmlns:a16="http://schemas.microsoft.com/office/drawing/2014/main" id="{31285627-A3DF-24BE-9896-0F2BAC4EF92D}"/>
              </a:ext>
            </a:extLst>
          </p:cNvPr>
          <p:cNvPicPr>
            <a:picLocks noChangeAspect="1"/>
          </p:cNvPicPr>
          <p:nvPr/>
        </p:nvPicPr>
        <p:blipFill>
          <a:blip r:embed="rId18"/>
          <a:stretch>
            <a:fillRect/>
          </a:stretch>
        </p:blipFill>
        <p:spPr>
          <a:xfrm>
            <a:off x="6168675" y="4857482"/>
            <a:ext cx="3051526" cy="1985404"/>
          </a:xfrm>
          <a:prstGeom prst="rect">
            <a:avLst/>
          </a:prstGeom>
        </p:spPr>
      </p:pic>
      <p:pic>
        <p:nvPicPr>
          <p:cNvPr id="32" name="Picture 31">
            <a:extLst>
              <a:ext uri="{FF2B5EF4-FFF2-40B4-BE49-F238E27FC236}">
                <a16:creationId xmlns:a16="http://schemas.microsoft.com/office/drawing/2014/main" id="{01BB72AD-B795-32D7-A11F-502B0F79F404}"/>
              </a:ext>
            </a:extLst>
          </p:cNvPr>
          <p:cNvPicPr>
            <a:picLocks noChangeAspect="1"/>
          </p:cNvPicPr>
          <p:nvPr/>
        </p:nvPicPr>
        <p:blipFill>
          <a:blip r:embed="rId19"/>
          <a:stretch>
            <a:fillRect/>
          </a:stretch>
        </p:blipFill>
        <p:spPr>
          <a:xfrm>
            <a:off x="9418728" y="4869775"/>
            <a:ext cx="2751862" cy="1960818"/>
          </a:xfrm>
          <a:prstGeom prst="rect">
            <a:avLst/>
          </a:prstGeom>
        </p:spPr>
      </p:pic>
      <p:sp>
        <p:nvSpPr>
          <p:cNvPr id="33" name="TextBox 32">
            <a:extLst>
              <a:ext uri="{FF2B5EF4-FFF2-40B4-BE49-F238E27FC236}">
                <a16:creationId xmlns:a16="http://schemas.microsoft.com/office/drawing/2014/main" id="{AA7858F6-27D5-97A7-6397-B68B9077D068}"/>
              </a:ext>
            </a:extLst>
          </p:cNvPr>
          <p:cNvSpPr txBox="1"/>
          <p:nvPr/>
        </p:nvSpPr>
        <p:spPr>
          <a:xfrm>
            <a:off x="21410" y="1941763"/>
            <a:ext cx="12114693" cy="646331"/>
          </a:xfrm>
          <a:prstGeom prst="rect">
            <a:avLst/>
          </a:prstGeom>
          <a:noFill/>
        </p:spPr>
        <p:txBody>
          <a:bodyPr wrap="square" rtlCol="0">
            <a:spAutoFit/>
          </a:bodyPr>
          <a:lstStyle/>
          <a:p>
            <a:pPr algn="ct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Insights : Here, Box Plot have been shown for </a:t>
            </a:r>
            <a:r>
              <a:rPr lang="en-US"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income_annum</a:t>
            </a: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a:t>
            </a:r>
            <a:r>
              <a:rPr lang="en-US"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loan_amount</a:t>
            </a: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a:t>
            </a:r>
            <a:r>
              <a:rPr lang="en-US"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loan_term</a:t>
            </a: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a:t>
            </a:r>
            <a:r>
              <a:rPr lang="en-US"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cibil_score</a:t>
            </a: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a:t>
            </a:r>
            <a:r>
              <a:rPr lang="en-US"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residential_assets_value</a:t>
            </a: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a:t>
            </a:r>
            <a:r>
              <a:rPr lang="en-US"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commercial_assets_value</a:t>
            </a: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a:t>
            </a:r>
            <a:r>
              <a:rPr lang="en-US"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luxury_assets_value</a:t>
            </a: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&amp; </a:t>
            </a:r>
            <a:r>
              <a:rPr lang="en-US"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bank_asset_value</a:t>
            </a: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a:t>
            </a:r>
            <a:endParaRPr lang="en-IN"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endParaRPr>
          </a:p>
        </p:txBody>
      </p:sp>
      <p:pic>
        <p:nvPicPr>
          <p:cNvPr id="10242" name="Picture 2" descr="Free Vector gradient credit assessment concept">
            <a:extLst>
              <a:ext uri="{FF2B5EF4-FFF2-40B4-BE49-F238E27FC236}">
                <a16:creationId xmlns:a16="http://schemas.microsoft.com/office/drawing/2014/main" id="{6AA30322-709C-034F-0D2A-0A856F4F247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649" y="0"/>
            <a:ext cx="3557424" cy="201333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Vector loan disbursement flat modern design illustration">
            <a:extLst>
              <a:ext uri="{FF2B5EF4-FFF2-40B4-BE49-F238E27FC236}">
                <a16:creationId xmlns:a16="http://schemas.microsoft.com/office/drawing/2014/main" id="{0ECDAD15-5FDD-DA1D-CFF8-686AC0C35EB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20075" y="-71571"/>
            <a:ext cx="3990190" cy="201333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Vector hand holds loan approval application paper sheets document">
            <a:extLst>
              <a:ext uri="{FF2B5EF4-FFF2-40B4-BE49-F238E27FC236}">
                <a16:creationId xmlns:a16="http://schemas.microsoft.com/office/drawing/2014/main" id="{1478ADB7-5618-65B8-8081-3D60E9B3FF8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48050" y="368697"/>
            <a:ext cx="4772025" cy="162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86706377-FD50-7B20-C2EE-53FAEA4ADB82}"/>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05B2CA5D-EF89-9A49-90EB-AD0195701E5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BA3F205E-AFF5-7711-A8A7-3349E1C259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5C67B4FF-AB8C-6119-9A44-BD56CFE9F4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056FC05-34E5-E89C-0BD6-76C2BD10D4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048C062C-5D48-E76A-A2F5-D697274F6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30499A94-512F-0C94-E331-09DCF45B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32FF72F4-C3AA-B84F-7C39-E564603A6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A76E8E4B-006E-EB2D-10D3-530A84B91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2BCA7BAF-E523-7690-D47B-25CEB1043C06}"/>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F11D3C3F-E921-61E4-BECA-C08B54188DD4}"/>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1CCF9140-45F7-A967-1C46-738F2101D8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A840B4BC-BAFA-0EA7-59F9-D0EDA469C4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27CE054F-25E7-D2C0-EE2A-637431F389C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5869AA4D-3D3E-0F2B-A131-7253B633CED8}"/>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6" name="TextBox 5">
            <a:extLst>
              <a:ext uri="{FF2B5EF4-FFF2-40B4-BE49-F238E27FC236}">
                <a16:creationId xmlns:a16="http://schemas.microsoft.com/office/drawing/2014/main" id="{3582D174-ECF1-F18A-A3CE-A3E2847BB0A0}"/>
              </a:ext>
            </a:extLst>
          </p:cNvPr>
          <p:cNvSpPr txBox="1"/>
          <p:nvPr/>
        </p:nvSpPr>
        <p:spPr>
          <a:xfrm>
            <a:off x="2616198" y="-36775"/>
            <a:ext cx="6191250" cy="523220"/>
          </a:xfrm>
          <a:prstGeom prst="rect">
            <a:avLst/>
          </a:prstGeom>
          <a:noFill/>
        </p:spPr>
        <p:txBody>
          <a:bodyPr wrap="square">
            <a:spAutoFit/>
          </a:bodyPr>
          <a:lstStyle/>
          <a:p>
            <a:pPr algn="ctr"/>
            <a:r>
              <a:rPr lang="en-US" sz="2800" b="1" dirty="0">
                <a:solidFill>
                  <a:srgbClr val="002060"/>
                </a:solidFill>
                <a:highlight>
                  <a:srgbClr val="FFFF00"/>
                </a:highlight>
                <a:latin typeface="Algerian" panose="04020705040A02060702" pitchFamily="82" charset="0"/>
              </a:rPr>
              <a:t>BOX PLOT are shown here</a:t>
            </a:r>
            <a:endParaRPr lang="en-IN" sz="2800" b="1" dirty="0">
              <a:solidFill>
                <a:srgbClr val="002060"/>
              </a:solidFill>
              <a:highlight>
                <a:srgbClr val="FFFF00"/>
              </a:highlight>
              <a:latin typeface="Algerian" panose="04020705040A02060702" pitchFamily="82" charset="0"/>
            </a:endParaRPr>
          </a:p>
        </p:txBody>
      </p:sp>
      <p:pic>
        <p:nvPicPr>
          <p:cNvPr id="9" name="Picture 8">
            <a:extLst>
              <a:ext uri="{FF2B5EF4-FFF2-40B4-BE49-F238E27FC236}">
                <a16:creationId xmlns:a16="http://schemas.microsoft.com/office/drawing/2014/main" id="{6541B579-1BFE-9F01-7C2C-560CFB8C8C01}"/>
              </a:ext>
            </a:extLst>
          </p:cNvPr>
          <p:cNvPicPr>
            <a:picLocks noChangeAspect="1"/>
          </p:cNvPicPr>
          <p:nvPr/>
        </p:nvPicPr>
        <p:blipFill>
          <a:blip r:embed="rId12"/>
          <a:stretch>
            <a:fillRect/>
          </a:stretch>
        </p:blipFill>
        <p:spPr>
          <a:xfrm>
            <a:off x="21411" y="2072490"/>
            <a:ext cx="3095604" cy="2384876"/>
          </a:xfrm>
          <a:prstGeom prst="rect">
            <a:avLst/>
          </a:prstGeom>
        </p:spPr>
      </p:pic>
      <p:pic>
        <p:nvPicPr>
          <p:cNvPr id="21" name="Picture 20">
            <a:extLst>
              <a:ext uri="{FF2B5EF4-FFF2-40B4-BE49-F238E27FC236}">
                <a16:creationId xmlns:a16="http://schemas.microsoft.com/office/drawing/2014/main" id="{5A427F0A-AD09-49A6-8DE3-F2A37CE93ED6}"/>
              </a:ext>
            </a:extLst>
          </p:cNvPr>
          <p:cNvPicPr>
            <a:picLocks noChangeAspect="1"/>
          </p:cNvPicPr>
          <p:nvPr/>
        </p:nvPicPr>
        <p:blipFill>
          <a:blip r:embed="rId13"/>
          <a:stretch>
            <a:fillRect/>
          </a:stretch>
        </p:blipFill>
        <p:spPr>
          <a:xfrm>
            <a:off x="3239543" y="2106361"/>
            <a:ext cx="3221649" cy="2317565"/>
          </a:xfrm>
          <a:prstGeom prst="rect">
            <a:avLst/>
          </a:prstGeom>
        </p:spPr>
      </p:pic>
      <p:pic>
        <p:nvPicPr>
          <p:cNvPr id="23" name="Picture 22">
            <a:extLst>
              <a:ext uri="{FF2B5EF4-FFF2-40B4-BE49-F238E27FC236}">
                <a16:creationId xmlns:a16="http://schemas.microsoft.com/office/drawing/2014/main" id="{F1F2867B-988A-8CA4-80CB-7AA4C8617F1B}"/>
              </a:ext>
            </a:extLst>
          </p:cNvPr>
          <p:cNvPicPr>
            <a:picLocks noChangeAspect="1"/>
          </p:cNvPicPr>
          <p:nvPr/>
        </p:nvPicPr>
        <p:blipFill>
          <a:blip r:embed="rId14"/>
          <a:stretch>
            <a:fillRect/>
          </a:stretch>
        </p:blipFill>
        <p:spPr>
          <a:xfrm>
            <a:off x="6512264" y="2196265"/>
            <a:ext cx="2995804" cy="2292155"/>
          </a:xfrm>
          <a:prstGeom prst="rect">
            <a:avLst/>
          </a:prstGeom>
        </p:spPr>
      </p:pic>
      <p:pic>
        <p:nvPicPr>
          <p:cNvPr id="25" name="Picture 24">
            <a:extLst>
              <a:ext uri="{FF2B5EF4-FFF2-40B4-BE49-F238E27FC236}">
                <a16:creationId xmlns:a16="http://schemas.microsoft.com/office/drawing/2014/main" id="{F660CAB7-D9A9-C080-06F7-6C99F4B22DB4}"/>
              </a:ext>
            </a:extLst>
          </p:cNvPr>
          <p:cNvPicPr>
            <a:picLocks noChangeAspect="1"/>
          </p:cNvPicPr>
          <p:nvPr/>
        </p:nvPicPr>
        <p:blipFill>
          <a:blip r:embed="rId15"/>
          <a:stretch>
            <a:fillRect/>
          </a:stretch>
        </p:blipFill>
        <p:spPr>
          <a:xfrm>
            <a:off x="9630595" y="2156430"/>
            <a:ext cx="2559366" cy="2267496"/>
          </a:xfrm>
          <a:prstGeom prst="rect">
            <a:avLst/>
          </a:prstGeom>
        </p:spPr>
      </p:pic>
      <p:pic>
        <p:nvPicPr>
          <p:cNvPr id="27" name="Picture 26">
            <a:extLst>
              <a:ext uri="{FF2B5EF4-FFF2-40B4-BE49-F238E27FC236}">
                <a16:creationId xmlns:a16="http://schemas.microsoft.com/office/drawing/2014/main" id="{E69D9204-A556-5586-5426-9A6D7B09DAA6}"/>
              </a:ext>
            </a:extLst>
          </p:cNvPr>
          <p:cNvPicPr>
            <a:picLocks noChangeAspect="1"/>
          </p:cNvPicPr>
          <p:nvPr/>
        </p:nvPicPr>
        <p:blipFill>
          <a:blip r:embed="rId16"/>
          <a:stretch>
            <a:fillRect/>
          </a:stretch>
        </p:blipFill>
        <p:spPr>
          <a:xfrm>
            <a:off x="-33286" y="4592834"/>
            <a:ext cx="3198645" cy="2251176"/>
          </a:xfrm>
          <a:prstGeom prst="rect">
            <a:avLst/>
          </a:prstGeom>
        </p:spPr>
      </p:pic>
      <p:pic>
        <p:nvPicPr>
          <p:cNvPr id="29" name="Picture 28">
            <a:extLst>
              <a:ext uri="{FF2B5EF4-FFF2-40B4-BE49-F238E27FC236}">
                <a16:creationId xmlns:a16="http://schemas.microsoft.com/office/drawing/2014/main" id="{E94429F3-96B4-0AAE-4336-EAB1E29C31FE}"/>
              </a:ext>
            </a:extLst>
          </p:cNvPr>
          <p:cNvPicPr>
            <a:picLocks noChangeAspect="1"/>
          </p:cNvPicPr>
          <p:nvPr/>
        </p:nvPicPr>
        <p:blipFill>
          <a:blip r:embed="rId17"/>
          <a:stretch>
            <a:fillRect/>
          </a:stretch>
        </p:blipFill>
        <p:spPr>
          <a:xfrm>
            <a:off x="3212507" y="4594645"/>
            <a:ext cx="3297197" cy="2251175"/>
          </a:xfrm>
          <a:prstGeom prst="rect">
            <a:avLst/>
          </a:prstGeom>
        </p:spPr>
      </p:pic>
      <p:pic>
        <p:nvPicPr>
          <p:cNvPr id="31" name="Picture 30">
            <a:extLst>
              <a:ext uri="{FF2B5EF4-FFF2-40B4-BE49-F238E27FC236}">
                <a16:creationId xmlns:a16="http://schemas.microsoft.com/office/drawing/2014/main" id="{6370CA83-85BA-7E7E-9F3D-EEC938E571AD}"/>
              </a:ext>
            </a:extLst>
          </p:cNvPr>
          <p:cNvPicPr>
            <a:picLocks noChangeAspect="1"/>
          </p:cNvPicPr>
          <p:nvPr/>
        </p:nvPicPr>
        <p:blipFill>
          <a:blip r:embed="rId18"/>
          <a:stretch>
            <a:fillRect/>
          </a:stretch>
        </p:blipFill>
        <p:spPr>
          <a:xfrm>
            <a:off x="6570026" y="4594719"/>
            <a:ext cx="2929576" cy="2292155"/>
          </a:xfrm>
          <a:prstGeom prst="rect">
            <a:avLst/>
          </a:prstGeom>
        </p:spPr>
      </p:pic>
      <p:pic>
        <p:nvPicPr>
          <p:cNvPr id="33" name="Picture 32">
            <a:extLst>
              <a:ext uri="{FF2B5EF4-FFF2-40B4-BE49-F238E27FC236}">
                <a16:creationId xmlns:a16="http://schemas.microsoft.com/office/drawing/2014/main" id="{6037101A-FA80-394B-DAF9-00A7E67F1402}"/>
              </a:ext>
            </a:extLst>
          </p:cNvPr>
          <p:cNvPicPr>
            <a:picLocks noChangeAspect="1"/>
          </p:cNvPicPr>
          <p:nvPr/>
        </p:nvPicPr>
        <p:blipFill>
          <a:blip r:embed="rId19"/>
          <a:stretch>
            <a:fillRect/>
          </a:stretch>
        </p:blipFill>
        <p:spPr>
          <a:xfrm>
            <a:off x="9630595" y="4606825"/>
            <a:ext cx="2561385" cy="2222599"/>
          </a:xfrm>
          <a:prstGeom prst="rect">
            <a:avLst/>
          </a:prstGeom>
        </p:spPr>
      </p:pic>
      <p:sp>
        <p:nvSpPr>
          <p:cNvPr id="4" name="TextBox 3">
            <a:extLst>
              <a:ext uri="{FF2B5EF4-FFF2-40B4-BE49-F238E27FC236}">
                <a16:creationId xmlns:a16="http://schemas.microsoft.com/office/drawing/2014/main" id="{F7CB9259-DA20-AA04-18B0-324AC538ECCC}"/>
              </a:ext>
            </a:extLst>
          </p:cNvPr>
          <p:cNvSpPr txBox="1"/>
          <p:nvPr/>
        </p:nvSpPr>
        <p:spPr>
          <a:xfrm>
            <a:off x="153668" y="1247819"/>
            <a:ext cx="11906054" cy="1015663"/>
          </a:xfrm>
          <a:prstGeom prst="rect">
            <a:avLst/>
          </a:prstGeom>
          <a:noFill/>
        </p:spPr>
        <p:txBody>
          <a:bodyPr wrap="square" rtlCol="0">
            <a:spAutoFit/>
          </a:bodyPr>
          <a:lstStyle/>
          <a:p>
            <a:pPr algn="ct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Insights : Here, Box plot of </a:t>
            </a:r>
            <a:r>
              <a:rPr lang="en-US" sz="2000"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loan_status</a:t>
            </a: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have been shown. Approved </a:t>
            </a:r>
            <a:r>
              <a:rPr lang="en-US" sz="2000"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loan_status</a:t>
            </a: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have shown in Blue Color &amp; Rejected </a:t>
            </a:r>
            <a:r>
              <a:rPr lang="en-US" sz="2000"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loan_status</a:t>
            </a: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have shown in Orange Color. Here, </a:t>
            </a:r>
            <a:r>
              <a:rPr lang="en-US" sz="2000"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loan_status</a:t>
            </a: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are shown for different categories differently.</a:t>
            </a:r>
            <a:endParaRPr lang="en-IN"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endParaRPr>
          </a:p>
        </p:txBody>
      </p:sp>
      <p:pic>
        <p:nvPicPr>
          <p:cNvPr id="1028" name="Picture 4" descr="Vector mortgage loan online house concept tiny people buying home and pay credit to bank use laptop">
            <a:extLst>
              <a:ext uri="{FF2B5EF4-FFF2-40B4-BE49-F238E27FC236}">
                <a16:creationId xmlns:a16="http://schemas.microsoft.com/office/drawing/2014/main" id="{47FCD028-ED3F-BC96-0379-26C2B40C4C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287" y="-87164"/>
            <a:ext cx="3432491" cy="14038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ector mortgage loan approval isometric 3d vector">
            <a:extLst>
              <a:ext uri="{FF2B5EF4-FFF2-40B4-BE49-F238E27FC236}">
                <a16:creationId xmlns:a16="http://schemas.microsoft.com/office/drawing/2014/main" id="{9C1E1A58-8127-BA93-BAF2-E7553087FC9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70537" y="0"/>
            <a:ext cx="4119423" cy="13047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Photo icon with 3d house financial bill clock coins">
            <a:extLst>
              <a:ext uri="{FF2B5EF4-FFF2-40B4-BE49-F238E27FC236}">
                <a16:creationId xmlns:a16="http://schemas.microsoft.com/office/drawing/2014/main" id="{B5D03144-6284-C8CA-A481-0795D6AE89F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99203" y="384460"/>
            <a:ext cx="4669313" cy="96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220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F9BE5DC7-6616-E639-5F34-9CE9CBF128B7}"/>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55C0F012-D50D-1C22-C6C7-6BAC000BF38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89D5EFC8-4962-41DC-19F7-0BA0C161DB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F5A148B3-4F5F-BE0B-1CC7-E60BDBE92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F3A04C9-56AD-15EF-E0D2-D81DD4FD0D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0EAC63AD-8A16-31B0-1177-70CD8C0A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7FAE496D-ACB1-B41E-D157-BCBEA9AE6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0459C691-9608-6A27-227C-071805DCE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EE1ABBBC-E16D-ABED-8088-9DEA6AC2E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30B7D8E2-8500-A676-D08D-7E9B6587695F}"/>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FFB956D6-4C03-F8FB-038C-E17232E9EB8E}"/>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188EDA14-594A-C004-FADF-70A7453D87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60179464-9960-DAC5-2315-8CA1E5B82A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901" y="1576131"/>
            <a:ext cx="914400" cy="914400"/>
          </a:xfrm>
          <a:prstGeom prst="rect">
            <a:avLst/>
          </a:prstGeom>
        </p:spPr>
      </p:pic>
      <p:pic>
        <p:nvPicPr>
          <p:cNvPr id="17" name="Graphic 16" descr="Beach ball">
            <a:extLst>
              <a:ext uri="{FF2B5EF4-FFF2-40B4-BE49-F238E27FC236}">
                <a16:creationId xmlns:a16="http://schemas.microsoft.com/office/drawing/2014/main" id="{8A7E03E6-635B-92A8-0A7D-A2C4BF5AFFF7}"/>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97BD47AF-4DF1-8403-DD53-8900257ED457}"/>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58D2D075-EED8-3EBF-43C1-349F74F4EC23}"/>
              </a:ext>
            </a:extLst>
          </p:cNvPr>
          <p:cNvSpPr txBox="1"/>
          <p:nvPr/>
        </p:nvSpPr>
        <p:spPr>
          <a:xfrm>
            <a:off x="2812869" y="-94712"/>
            <a:ext cx="6695198" cy="800219"/>
          </a:xfrm>
          <a:prstGeom prst="rect">
            <a:avLst/>
          </a:prstGeom>
          <a:noFill/>
        </p:spPr>
        <p:txBody>
          <a:bodyPr wrap="square" rtlCol="0">
            <a:spAutoFit/>
          </a:bodyPr>
          <a:lstStyle/>
          <a:p>
            <a:r>
              <a:rPr lang="en-US" sz="2800" b="1" dirty="0">
                <a:solidFill>
                  <a:srgbClr val="002060"/>
                </a:solidFill>
                <a:highlight>
                  <a:srgbClr val="FFFF00"/>
                </a:highlight>
                <a:latin typeface="Algerian" panose="04020705040A02060702" pitchFamily="82" charset="0"/>
              </a:rPr>
              <a:t>Distribution PLOT are shown here</a:t>
            </a:r>
            <a:endParaRPr lang="en-IN" sz="2800" b="1" dirty="0">
              <a:solidFill>
                <a:srgbClr val="002060"/>
              </a:solidFill>
              <a:highlight>
                <a:srgbClr val="FFFF00"/>
              </a:highlight>
              <a:latin typeface="Algerian" panose="04020705040A02060702" pitchFamily="82" charset="0"/>
            </a:endParaRPr>
          </a:p>
          <a:p>
            <a:endParaRPr lang="en-IN" dirty="0"/>
          </a:p>
        </p:txBody>
      </p:sp>
      <p:pic>
        <p:nvPicPr>
          <p:cNvPr id="8" name="Picture 7">
            <a:extLst>
              <a:ext uri="{FF2B5EF4-FFF2-40B4-BE49-F238E27FC236}">
                <a16:creationId xmlns:a16="http://schemas.microsoft.com/office/drawing/2014/main" id="{C1258033-345F-7832-5BA4-71C68C47C957}"/>
              </a:ext>
            </a:extLst>
          </p:cNvPr>
          <p:cNvPicPr>
            <a:picLocks noChangeAspect="1"/>
          </p:cNvPicPr>
          <p:nvPr/>
        </p:nvPicPr>
        <p:blipFill>
          <a:blip r:embed="rId12"/>
          <a:stretch>
            <a:fillRect/>
          </a:stretch>
        </p:blipFill>
        <p:spPr>
          <a:xfrm>
            <a:off x="-8366" y="2547635"/>
            <a:ext cx="3195704" cy="1919861"/>
          </a:xfrm>
          <a:prstGeom prst="rect">
            <a:avLst/>
          </a:prstGeom>
        </p:spPr>
      </p:pic>
      <p:pic>
        <p:nvPicPr>
          <p:cNvPr id="19" name="Picture 18">
            <a:extLst>
              <a:ext uri="{FF2B5EF4-FFF2-40B4-BE49-F238E27FC236}">
                <a16:creationId xmlns:a16="http://schemas.microsoft.com/office/drawing/2014/main" id="{3BC0302D-F9CE-6ADB-1644-E9C05AEF8FF5}"/>
              </a:ext>
            </a:extLst>
          </p:cNvPr>
          <p:cNvPicPr>
            <a:picLocks noChangeAspect="1"/>
          </p:cNvPicPr>
          <p:nvPr/>
        </p:nvPicPr>
        <p:blipFill>
          <a:blip r:embed="rId13"/>
          <a:stretch>
            <a:fillRect/>
          </a:stretch>
        </p:blipFill>
        <p:spPr>
          <a:xfrm>
            <a:off x="3287093" y="2523247"/>
            <a:ext cx="2901888" cy="1947447"/>
          </a:xfrm>
          <a:prstGeom prst="rect">
            <a:avLst/>
          </a:prstGeom>
        </p:spPr>
      </p:pic>
      <p:pic>
        <p:nvPicPr>
          <p:cNvPr id="22" name="Picture 21">
            <a:extLst>
              <a:ext uri="{FF2B5EF4-FFF2-40B4-BE49-F238E27FC236}">
                <a16:creationId xmlns:a16="http://schemas.microsoft.com/office/drawing/2014/main" id="{FF87A7FC-E300-74CD-A962-3107ADA161DC}"/>
              </a:ext>
            </a:extLst>
          </p:cNvPr>
          <p:cNvPicPr>
            <a:picLocks noChangeAspect="1"/>
          </p:cNvPicPr>
          <p:nvPr/>
        </p:nvPicPr>
        <p:blipFill>
          <a:blip r:embed="rId14"/>
          <a:stretch>
            <a:fillRect/>
          </a:stretch>
        </p:blipFill>
        <p:spPr>
          <a:xfrm>
            <a:off x="6245174" y="2542308"/>
            <a:ext cx="2901887" cy="1925181"/>
          </a:xfrm>
          <a:prstGeom prst="rect">
            <a:avLst/>
          </a:prstGeom>
        </p:spPr>
      </p:pic>
      <p:pic>
        <p:nvPicPr>
          <p:cNvPr id="24" name="Picture 23">
            <a:extLst>
              <a:ext uri="{FF2B5EF4-FFF2-40B4-BE49-F238E27FC236}">
                <a16:creationId xmlns:a16="http://schemas.microsoft.com/office/drawing/2014/main" id="{D89C1A17-CFDB-EDCF-1C6F-2F932247A88F}"/>
              </a:ext>
            </a:extLst>
          </p:cNvPr>
          <p:cNvPicPr>
            <a:picLocks noChangeAspect="1"/>
          </p:cNvPicPr>
          <p:nvPr/>
        </p:nvPicPr>
        <p:blipFill>
          <a:blip r:embed="rId15"/>
          <a:stretch>
            <a:fillRect/>
          </a:stretch>
        </p:blipFill>
        <p:spPr>
          <a:xfrm>
            <a:off x="9229398" y="2558793"/>
            <a:ext cx="2962582" cy="1925180"/>
          </a:xfrm>
          <a:prstGeom prst="rect">
            <a:avLst/>
          </a:prstGeom>
        </p:spPr>
      </p:pic>
      <p:pic>
        <p:nvPicPr>
          <p:cNvPr id="26" name="Picture 25">
            <a:extLst>
              <a:ext uri="{FF2B5EF4-FFF2-40B4-BE49-F238E27FC236}">
                <a16:creationId xmlns:a16="http://schemas.microsoft.com/office/drawing/2014/main" id="{EC210D28-8E36-D929-86CF-44E2CB17FA83}"/>
              </a:ext>
            </a:extLst>
          </p:cNvPr>
          <p:cNvPicPr>
            <a:picLocks noChangeAspect="1"/>
          </p:cNvPicPr>
          <p:nvPr/>
        </p:nvPicPr>
        <p:blipFill>
          <a:blip r:embed="rId16"/>
          <a:stretch>
            <a:fillRect/>
          </a:stretch>
        </p:blipFill>
        <p:spPr>
          <a:xfrm>
            <a:off x="-8366" y="4596622"/>
            <a:ext cx="3195703" cy="2261368"/>
          </a:xfrm>
          <a:prstGeom prst="rect">
            <a:avLst/>
          </a:prstGeom>
        </p:spPr>
      </p:pic>
      <p:pic>
        <p:nvPicPr>
          <p:cNvPr id="28" name="Picture 27">
            <a:extLst>
              <a:ext uri="{FF2B5EF4-FFF2-40B4-BE49-F238E27FC236}">
                <a16:creationId xmlns:a16="http://schemas.microsoft.com/office/drawing/2014/main" id="{EAA62E31-E865-51B5-B4D1-E4E509024E93}"/>
              </a:ext>
            </a:extLst>
          </p:cNvPr>
          <p:cNvPicPr>
            <a:picLocks noChangeAspect="1"/>
          </p:cNvPicPr>
          <p:nvPr/>
        </p:nvPicPr>
        <p:blipFill>
          <a:blip r:embed="rId17"/>
          <a:stretch>
            <a:fillRect/>
          </a:stretch>
        </p:blipFill>
        <p:spPr>
          <a:xfrm>
            <a:off x="3287092" y="4582750"/>
            <a:ext cx="2935044" cy="2493414"/>
          </a:xfrm>
          <a:prstGeom prst="rect">
            <a:avLst/>
          </a:prstGeom>
        </p:spPr>
      </p:pic>
      <p:pic>
        <p:nvPicPr>
          <p:cNvPr id="30" name="Picture 29">
            <a:extLst>
              <a:ext uri="{FF2B5EF4-FFF2-40B4-BE49-F238E27FC236}">
                <a16:creationId xmlns:a16="http://schemas.microsoft.com/office/drawing/2014/main" id="{64D3793A-0327-A348-DFC8-4E5CB5619C31}"/>
              </a:ext>
            </a:extLst>
          </p:cNvPr>
          <p:cNvPicPr>
            <a:picLocks noChangeAspect="1"/>
          </p:cNvPicPr>
          <p:nvPr/>
        </p:nvPicPr>
        <p:blipFill>
          <a:blip r:embed="rId18"/>
          <a:stretch>
            <a:fillRect/>
          </a:stretch>
        </p:blipFill>
        <p:spPr>
          <a:xfrm>
            <a:off x="6294354" y="4596622"/>
            <a:ext cx="2872409" cy="2318000"/>
          </a:xfrm>
          <a:prstGeom prst="rect">
            <a:avLst/>
          </a:prstGeom>
        </p:spPr>
      </p:pic>
      <p:pic>
        <p:nvPicPr>
          <p:cNvPr id="32" name="Picture 31">
            <a:extLst>
              <a:ext uri="{FF2B5EF4-FFF2-40B4-BE49-F238E27FC236}">
                <a16:creationId xmlns:a16="http://schemas.microsoft.com/office/drawing/2014/main" id="{34747EEA-9050-D4BD-41C1-C44492A9AE0E}"/>
              </a:ext>
            </a:extLst>
          </p:cNvPr>
          <p:cNvPicPr>
            <a:picLocks noChangeAspect="1"/>
          </p:cNvPicPr>
          <p:nvPr/>
        </p:nvPicPr>
        <p:blipFill>
          <a:blip r:embed="rId19"/>
          <a:stretch>
            <a:fillRect/>
          </a:stretch>
        </p:blipFill>
        <p:spPr>
          <a:xfrm>
            <a:off x="9238981" y="4596623"/>
            <a:ext cx="2974410" cy="2261378"/>
          </a:xfrm>
          <a:prstGeom prst="rect">
            <a:avLst/>
          </a:prstGeom>
        </p:spPr>
      </p:pic>
      <p:sp>
        <p:nvSpPr>
          <p:cNvPr id="33" name="TextBox 32">
            <a:extLst>
              <a:ext uri="{FF2B5EF4-FFF2-40B4-BE49-F238E27FC236}">
                <a16:creationId xmlns:a16="http://schemas.microsoft.com/office/drawing/2014/main" id="{4E192076-8F90-2FC4-9544-E94076A4F3AD}"/>
              </a:ext>
            </a:extLst>
          </p:cNvPr>
          <p:cNvSpPr txBox="1"/>
          <p:nvPr/>
        </p:nvSpPr>
        <p:spPr>
          <a:xfrm>
            <a:off x="-21411" y="1834412"/>
            <a:ext cx="12191980" cy="707886"/>
          </a:xfrm>
          <a:prstGeom prst="rect">
            <a:avLst/>
          </a:prstGeom>
          <a:noFill/>
        </p:spPr>
        <p:txBody>
          <a:bodyPr wrap="square" rtlCol="0">
            <a:spAutoFit/>
          </a:bodyPr>
          <a:lstStyle/>
          <a:p>
            <a:pPr algn="ct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Insights : Here, Distribution Plot shows the Density wise </a:t>
            </a:r>
            <a:r>
              <a:rPr lang="en-US" sz="2000"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loan_status</a:t>
            </a: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Also, </a:t>
            </a:r>
            <a:r>
              <a:rPr lang="en-US" sz="2000"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loan_status</a:t>
            </a: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of Approved have shown in Blue color &amp; </a:t>
            </a:r>
            <a:r>
              <a:rPr lang="en-US" sz="2000"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loan_status</a:t>
            </a: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of Rejected have shown in Orange color by list .</a:t>
            </a:r>
            <a:endParaRPr lang="en-IN"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endParaRPr>
          </a:p>
        </p:txBody>
      </p:sp>
      <p:pic>
        <p:nvPicPr>
          <p:cNvPr id="1026" name="Picture 2" descr="Free Vector bank loan  concept illustration">
            <a:extLst>
              <a:ext uri="{FF2B5EF4-FFF2-40B4-BE49-F238E27FC236}">
                <a16:creationId xmlns:a16="http://schemas.microsoft.com/office/drawing/2014/main" id="{5B990DF6-059A-CF6A-203B-3707EE20C2C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064" y="-10"/>
            <a:ext cx="2928158" cy="18740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Vector cartoon composition with architect making house model">
            <a:extLst>
              <a:ext uri="{FF2B5EF4-FFF2-40B4-BE49-F238E27FC236}">
                <a16:creationId xmlns:a16="http://schemas.microsoft.com/office/drawing/2014/main" id="{88859B02-9C90-B705-A950-CE57ACFAA1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147061" y="-17032"/>
            <a:ext cx="3023507" cy="19081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 content indian candidate shaking hands with company leader">
            <a:extLst>
              <a:ext uri="{FF2B5EF4-FFF2-40B4-BE49-F238E27FC236}">
                <a16:creationId xmlns:a16="http://schemas.microsoft.com/office/drawing/2014/main" id="{E1A0268F-8E55-DCE0-ADD8-770BBD0F6EF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26505" y="375545"/>
            <a:ext cx="6199144" cy="151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533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7950EDB6-7C6B-9C9D-1FAE-F0156FE9A28A}"/>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C9D21C12-E098-DFBC-F1CD-8A2EDBCC882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535D8D64-36AF-2BF4-3DC2-9062527FA8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BFAF198F-EA6D-927A-FFE2-2A2472F2B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4B6CDBC-F7A1-B780-155E-D5F5D311E20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C74B4DA5-19A6-0536-2A75-83EBE9E53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10315A30-A10C-D888-EE8A-016D59A7F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2C8340A4-CA40-B432-B4E2-D0A3E3BAE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7560DF7A-5815-BBB8-EEE6-CCDA1058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BF5CD743-10D0-C103-68DB-C87DDAA00B98}"/>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D58494C4-C966-0D5B-5E32-C973E2A17213}"/>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B16A3493-4192-9746-74A9-E70BE7CDAC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5FF015E6-CB1A-07FE-9B83-06329703E4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94D3E9D5-BC96-6196-3B51-CBD033663E1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2346D900-38D0-EB8E-CAF9-01F98793211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DC510204-DB89-D7B1-C4BC-23C31CFF9727}"/>
              </a:ext>
            </a:extLst>
          </p:cNvPr>
          <p:cNvSpPr txBox="1"/>
          <p:nvPr/>
        </p:nvSpPr>
        <p:spPr>
          <a:xfrm>
            <a:off x="2637136" y="-19371"/>
            <a:ext cx="6357257" cy="800219"/>
          </a:xfrm>
          <a:prstGeom prst="rect">
            <a:avLst/>
          </a:prstGeom>
          <a:noFill/>
        </p:spPr>
        <p:txBody>
          <a:bodyPr wrap="square" rtlCol="0">
            <a:spAutoFit/>
          </a:bodyPr>
          <a:lstStyle/>
          <a:p>
            <a:pPr algn="ctr"/>
            <a:r>
              <a:rPr lang="en-US" sz="2800" b="1" dirty="0">
                <a:solidFill>
                  <a:srgbClr val="002060"/>
                </a:solidFill>
                <a:highlight>
                  <a:srgbClr val="FFFF00"/>
                </a:highlight>
                <a:latin typeface="Algerian" panose="04020705040A02060702" pitchFamily="82" charset="0"/>
              </a:rPr>
              <a:t>Relational PLOT are shown here</a:t>
            </a:r>
            <a:endParaRPr lang="en-IN" sz="2800" b="1" dirty="0">
              <a:solidFill>
                <a:srgbClr val="002060"/>
              </a:solidFill>
              <a:highlight>
                <a:srgbClr val="FFFF00"/>
              </a:highlight>
              <a:latin typeface="Algerian" panose="04020705040A02060702" pitchFamily="82" charset="0"/>
            </a:endParaRPr>
          </a:p>
          <a:p>
            <a:endParaRPr lang="en-IN" dirty="0"/>
          </a:p>
        </p:txBody>
      </p:sp>
      <p:pic>
        <p:nvPicPr>
          <p:cNvPr id="8" name="Picture 7">
            <a:extLst>
              <a:ext uri="{FF2B5EF4-FFF2-40B4-BE49-F238E27FC236}">
                <a16:creationId xmlns:a16="http://schemas.microsoft.com/office/drawing/2014/main" id="{6FF662FD-2B32-56D2-F8A6-9A05ADCF2E54}"/>
              </a:ext>
            </a:extLst>
          </p:cNvPr>
          <p:cNvPicPr>
            <a:picLocks noChangeAspect="1"/>
          </p:cNvPicPr>
          <p:nvPr/>
        </p:nvPicPr>
        <p:blipFill>
          <a:blip r:embed="rId12"/>
          <a:stretch>
            <a:fillRect/>
          </a:stretch>
        </p:blipFill>
        <p:spPr>
          <a:xfrm>
            <a:off x="0" y="2664847"/>
            <a:ext cx="12191980" cy="4248368"/>
          </a:xfrm>
          <a:prstGeom prst="rect">
            <a:avLst/>
          </a:prstGeom>
        </p:spPr>
      </p:pic>
      <p:sp>
        <p:nvSpPr>
          <p:cNvPr id="9" name="TextBox 8">
            <a:extLst>
              <a:ext uri="{FF2B5EF4-FFF2-40B4-BE49-F238E27FC236}">
                <a16:creationId xmlns:a16="http://schemas.microsoft.com/office/drawing/2014/main" id="{E6F0DA0D-6FB3-EC35-DC14-66CBC0DFC9AE}"/>
              </a:ext>
            </a:extLst>
          </p:cNvPr>
          <p:cNvSpPr txBox="1"/>
          <p:nvPr/>
        </p:nvSpPr>
        <p:spPr>
          <a:xfrm>
            <a:off x="626125" y="2297928"/>
            <a:ext cx="12191980" cy="400110"/>
          </a:xfrm>
          <a:prstGeom prst="rect">
            <a:avLst/>
          </a:prstGeom>
          <a:noFill/>
        </p:spPr>
        <p:txBody>
          <a:bodyPr wrap="square" rtlCol="0">
            <a:spAutoFit/>
          </a:bodyPr>
          <a:lstStyle/>
          <a:p>
            <a:pPr algn="ct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Insight : As the income </a:t>
            </a:r>
            <a:r>
              <a:rPr lang="en-US" sz="2000"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increses</a:t>
            </a: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the loan amount also increases .</a:t>
            </a:r>
            <a:endParaRPr lang="en-IN"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endParaRPr>
          </a:p>
        </p:txBody>
      </p:sp>
      <p:pic>
        <p:nvPicPr>
          <p:cNvPr id="2052" name="Picture 4" descr="Vector mortgage loan debt instruments that are secured by property assets such as real estate services, rent, buying home or auction house. background vector illustration">
            <a:extLst>
              <a:ext uri="{FF2B5EF4-FFF2-40B4-BE49-F238E27FC236}">
                <a16:creationId xmlns:a16="http://schemas.microsoft.com/office/drawing/2014/main" id="{00330D7C-B262-BAF8-19F2-8FF3284534D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979" y="-1"/>
            <a:ext cx="2750347" cy="26648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ector rental agreement real estate contract human signs a document rental and selling real estate">
            <a:extLst>
              <a:ext uri="{FF2B5EF4-FFF2-40B4-BE49-F238E27FC236}">
                <a16:creationId xmlns:a16="http://schemas.microsoft.com/office/drawing/2014/main" id="{20DEC34A-7F0B-A9CC-52D6-F584DCB5E5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92398" y="391886"/>
            <a:ext cx="6146803" cy="20020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Vector loan disbursement flat modern design illustration">
            <a:extLst>
              <a:ext uri="{FF2B5EF4-FFF2-40B4-BE49-F238E27FC236}">
                <a16:creationId xmlns:a16="http://schemas.microsoft.com/office/drawing/2014/main" id="{20E28C01-3C90-8D1C-8457-5391F10DE23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39200" y="-1"/>
            <a:ext cx="3333821" cy="239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605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BC87803F-6523-2CF6-F7F8-F8F58D3DB184}"/>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9353BDEF-616A-3EC2-F63B-1FD6D459753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CD70D6C1-5CFE-31CA-3C7C-2B757BD40E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A1A52A0A-5D68-113D-13F3-46BB00BBB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1ABD7251-AEFA-C1F6-04D0-CC2DA6B0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E44C1C6E-9FAE-EFEB-E413-F20599B9F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ADE14021-435E-F1B2-1A46-79224825A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B4AD3F43-2CDC-DA4B-1D17-98401C431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F886B0B8-AF65-E1A4-23EC-C2ADF806E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4CECA7D5-B141-7A6F-EA36-CE54B0A1D4D1}"/>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C7F9B4D8-D707-F161-DDDD-E2CAD1E753A9}"/>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DB1F41C1-A217-4F47-ABA3-4B210371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A079B3D0-AEB6-B39B-7471-984BCCAC73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94531EB8-84F5-1386-44A4-83F40AC8F6D7}"/>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EFF80B32-CD9D-D126-1364-5DAEAB68CC63}"/>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9012F453-935F-1530-1AC9-136B93EA3D85}"/>
              </a:ext>
            </a:extLst>
          </p:cNvPr>
          <p:cNvSpPr txBox="1"/>
          <p:nvPr/>
        </p:nvSpPr>
        <p:spPr>
          <a:xfrm>
            <a:off x="3210813" y="-94712"/>
            <a:ext cx="5410674" cy="800219"/>
          </a:xfrm>
          <a:prstGeom prst="rect">
            <a:avLst/>
          </a:prstGeom>
          <a:noFill/>
        </p:spPr>
        <p:txBody>
          <a:bodyPr wrap="square" rtlCol="0">
            <a:spAutoFit/>
          </a:bodyPr>
          <a:lstStyle/>
          <a:p>
            <a:pPr algn="ctr"/>
            <a:r>
              <a:rPr lang="en-US" sz="2800" b="1" dirty="0">
                <a:solidFill>
                  <a:srgbClr val="002060"/>
                </a:solidFill>
                <a:highlight>
                  <a:srgbClr val="FFFF00"/>
                </a:highlight>
                <a:latin typeface="Algerian" panose="04020705040A02060702" pitchFamily="82" charset="0"/>
              </a:rPr>
              <a:t>Heat Map are shown here</a:t>
            </a:r>
            <a:endParaRPr lang="en-IN" sz="2800" b="1" dirty="0">
              <a:solidFill>
                <a:srgbClr val="002060"/>
              </a:solidFill>
              <a:highlight>
                <a:srgbClr val="FFFF00"/>
              </a:highlight>
              <a:latin typeface="Algerian" panose="04020705040A02060702" pitchFamily="82" charset="0"/>
            </a:endParaRPr>
          </a:p>
          <a:p>
            <a:endParaRPr lang="en-IN" dirty="0"/>
          </a:p>
        </p:txBody>
      </p:sp>
      <p:pic>
        <p:nvPicPr>
          <p:cNvPr id="8" name="Picture 7">
            <a:extLst>
              <a:ext uri="{FF2B5EF4-FFF2-40B4-BE49-F238E27FC236}">
                <a16:creationId xmlns:a16="http://schemas.microsoft.com/office/drawing/2014/main" id="{D62236F3-2682-30CB-E259-BDBF627E1412}"/>
              </a:ext>
            </a:extLst>
          </p:cNvPr>
          <p:cNvPicPr>
            <a:picLocks noChangeAspect="1"/>
          </p:cNvPicPr>
          <p:nvPr/>
        </p:nvPicPr>
        <p:blipFill>
          <a:blip r:embed="rId12"/>
          <a:stretch>
            <a:fillRect/>
          </a:stretch>
        </p:blipFill>
        <p:spPr>
          <a:xfrm>
            <a:off x="-21390" y="2542309"/>
            <a:ext cx="12213389" cy="4315691"/>
          </a:xfrm>
          <a:prstGeom prst="rect">
            <a:avLst/>
          </a:prstGeom>
        </p:spPr>
      </p:pic>
      <p:sp>
        <p:nvSpPr>
          <p:cNvPr id="9" name="TextBox 8">
            <a:extLst>
              <a:ext uri="{FF2B5EF4-FFF2-40B4-BE49-F238E27FC236}">
                <a16:creationId xmlns:a16="http://schemas.microsoft.com/office/drawing/2014/main" id="{5AADE74C-245A-051B-30C0-391D109EEEE5}"/>
              </a:ext>
            </a:extLst>
          </p:cNvPr>
          <p:cNvSpPr txBox="1"/>
          <p:nvPr/>
        </p:nvSpPr>
        <p:spPr>
          <a:xfrm>
            <a:off x="-21390" y="1645883"/>
            <a:ext cx="12191980" cy="1015663"/>
          </a:xfrm>
          <a:prstGeom prst="rect">
            <a:avLst/>
          </a:prstGeom>
          <a:noFill/>
        </p:spPr>
        <p:txBody>
          <a:bodyPr wrap="square" rtlCol="0">
            <a:spAutoFit/>
          </a:bodyPr>
          <a:lstStyle/>
          <a:p>
            <a:pPr algn="ct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Insights : Here, Heat Map shows the Correlation Matrix. From this we can observe that most of the asset values and annual income are highly correlated. </a:t>
            </a:r>
            <a:r>
              <a:rPr lang="en-US" sz="2000"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cibil</a:t>
            </a: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score, loan term has no relation with annual income . </a:t>
            </a:r>
            <a:endParaRPr lang="en-IN"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endParaRPr>
          </a:p>
        </p:txBody>
      </p:sp>
      <p:pic>
        <p:nvPicPr>
          <p:cNvPr id="3074" name="Picture 2" descr="Free Vector hand drawn credit assessment concept">
            <a:extLst>
              <a:ext uri="{FF2B5EF4-FFF2-40B4-BE49-F238E27FC236}">
                <a16:creationId xmlns:a16="http://schemas.microsoft.com/office/drawing/2014/main" id="{98C1D18D-D44E-A068-44A0-0061496A147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56" y="-16086"/>
            <a:ext cx="3554546" cy="1751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ree Vector injury concept illustration">
            <a:extLst>
              <a:ext uri="{FF2B5EF4-FFF2-40B4-BE49-F238E27FC236}">
                <a16:creationId xmlns:a16="http://schemas.microsoft.com/office/drawing/2014/main" id="{132433AA-2C1A-78CF-589C-B3D584A4A0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42812" y="0"/>
            <a:ext cx="3849168" cy="17356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ree Photo coins and key on sheet of mortgage application">
            <a:extLst>
              <a:ext uri="{FF2B5EF4-FFF2-40B4-BE49-F238E27FC236}">
                <a16:creationId xmlns:a16="http://schemas.microsoft.com/office/drawing/2014/main" id="{8F559378-A484-71B9-DA2F-B25403ADE4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30295" y="370818"/>
            <a:ext cx="4824439" cy="136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90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1022134C-1EC1-EDCE-C46B-566A2EAFD6C0}"/>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A4D9ECA0-2C18-5BF5-0F17-0A142003EFA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7EEC236F-55FA-65BB-5B1D-B5FAF45BE0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A7CEA39E-E6C9-F8F5-EDAB-113FFB413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4BBE6BA-C59E-B559-C43E-79A9713256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3FAAD76E-2C28-CEBE-659A-E6967B765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FCABCFF4-D34E-D40F-0AC3-C52E790ED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E63242BF-5BD7-6C1D-86DE-3751F71CF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1F573D1A-3CEC-0EB8-0B2B-FA8134B03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85DBBAF4-25CA-C7C8-77B9-98363C7E6E2B}"/>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989819E0-5D21-537F-6C69-2FD4D0935FC6}"/>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B83565DF-1898-8FBA-60B8-E5F9499739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EC71CEEA-C64F-EBAF-D13C-FD7C0F08C1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317919A8-AFD2-4B27-52F4-8BC3CCE8B72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67400EA9-0E2C-7FB5-F017-7BF64F515334}"/>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FCA25331-593A-7D84-5EEE-3DADC9736E84}"/>
              </a:ext>
            </a:extLst>
          </p:cNvPr>
          <p:cNvSpPr txBox="1"/>
          <p:nvPr/>
        </p:nvSpPr>
        <p:spPr>
          <a:xfrm>
            <a:off x="3335384" y="-36788"/>
            <a:ext cx="5181600" cy="800219"/>
          </a:xfrm>
          <a:prstGeom prst="rect">
            <a:avLst/>
          </a:prstGeom>
          <a:noFill/>
        </p:spPr>
        <p:txBody>
          <a:bodyPr wrap="square" rtlCol="0">
            <a:spAutoFit/>
          </a:bodyPr>
          <a:lstStyle/>
          <a:p>
            <a:pPr algn="ctr"/>
            <a:r>
              <a:rPr lang="en-US" sz="2800" b="1" dirty="0">
                <a:solidFill>
                  <a:srgbClr val="002060"/>
                </a:solidFill>
                <a:highlight>
                  <a:srgbClr val="FFFF00"/>
                </a:highlight>
                <a:latin typeface="Algerian" panose="04020705040A02060702" pitchFamily="82" charset="0"/>
              </a:rPr>
              <a:t>Box Plot are shown here</a:t>
            </a:r>
            <a:endParaRPr lang="en-IN" sz="2800" b="1" dirty="0">
              <a:solidFill>
                <a:srgbClr val="002060"/>
              </a:solidFill>
              <a:highlight>
                <a:srgbClr val="FFFF00"/>
              </a:highlight>
              <a:latin typeface="Algerian" panose="04020705040A02060702" pitchFamily="82" charset="0"/>
            </a:endParaRPr>
          </a:p>
          <a:p>
            <a:endParaRPr lang="en-IN" dirty="0"/>
          </a:p>
        </p:txBody>
      </p:sp>
      <p:pic>
        <p:nvPicPr>
          <p:cNvPr id="8" name="Picture 7">
            <a:extLst>
              <a:ext uri="{FF2B5EF4-FFF2-40B4-BE49-F238E27FC236}">
                <a16:creationId xmlns:a16="http://schemas.microsoft.com/office/drawing/2014/main" id="{799B6380-AF67-7705-7CF4-6E9F61670671}"/>
              </a:ext>
            </a:extLst>
          </p:cNvPr>
          <p:cNvPicPr>
            <a:picLocks noChangeAspect="1"/>
          </p:cNvPicPr>
          <p:nvPr/>
        </p:nvPicPr>
        <p:blipFill>
          <a:blip r:embed="rId12"/>
          <a:stretch>
            <a:fillRect/>
          </a:stretch>
        </p:blipFill>
        <p:spPr>
          <a:xfrm>
            <a:off x="21411" y="2442582"/>
            <a:ext cx="6248760" cy="2245826"/>
          </a:xfrm>
          <a:prstGeom prst="rect">
            <a:avLst/>
          </a:prstGeom>
        </p:spPr>
      </p:pic>
      <p:pic>
        <p:nvPicPr>
          <p:cNvPr id="19" name="Picture 18">
            <a:extLst>
              <a:ext uri="{FF2B5EF4-FFF2-40B4-BE49-F238E27FC236}">
                <a16:creationId xmlns:a16="http://schemas.microsoft.com/office/drawing/2014/main" id="{1641D794-7657-2DBE-D0D3-DD3311A0F36C}"/>
              </a:ext>
            </a:extLst>
          </p:cNvPr>
          <p:cNvPicPr>
            <a:picLocks noChangeAspect="1"/>
          </p:cNvPicPr>
          <p:nvPr/>
        </p:nvPicPr>
        <p:blipFill>
          <a:blip r:embed="rId13"/>
          <a:stretch>
            <a:fillRect/>
          </a:stretch>
        </p:blipFill>
        <p:spPr>
          <a:xfrm>
            <a:off x="6344555" y="2442582"/>
            <a:ext cx="5826034" cy="2245826"/>
          </a:xfrm>
          <a:prstGeom prst="rect">
            <a:avLst/>
          </a:prstGeom>
        </p:spPr>
      </p:pic>
      <p:pic>
        <p:nvPicPr>
          <p:cNvPr id="22" name="Picture 21">
            <a:extLst>
              <a:ext uri="{FF2B5EF4-FFF2-40B4-BE49-F238E27FC236}">
                <a16:creationId xmlns:a16="http://schemas.microsoft.com/office/drawing/2014/main" id="{4B39F224-8088-E305-A770-F6E22E709A8A}"/>
              </a:ext>
            </a:extLst>
          </p:cNvPr>
          <p:cNvPicPr>
            <a:picLocks noChangeAspect="1"/>
          </p:cNvPicPr>
          <p:nvPr/>
        </p:nvPicPr>
        <p:blipFill>
          <a:blip r:embed="rId14"/>
          <a:stretch>
            <a:fillRect/>
          </a:stretch>
        </p:blipFill>
        <p:spPr>
          <a:xfrm>
            <a:off x="0" y="4723237"/>
            <a:ext cx="6270171" cy="2134753"/>
          </a:xfrm>
          <a:prstGeom prst="rect">
            <a:avLst/>
          </a:prstGeom>
        </p:spPr>
      </p:pic>
      <p:pic>
        <p:nvPicPr>
          <p:cNvPr id="24" name="Picture 23">
            <a:extLst>
              <a:ext uri="{FF2B5EF4-FFF2-40B4-BE49-F238E27FC236}">
                <a16:creationId xmlns:a16="http://schemas.microsoft.com/office/drawing/2014/main" id="{ADAF45CD-47E4-7850-9408-D7EA7CD3B81C}"/>
              </a:ext>
            </a:extLst>
          </p:cNvPr>
          <p:cNvPicPr>
            <a:picLocks noChangeAspect="1"/>
          </p:cNvPicPr>
          <p:nvPr/>
        </p:nvPicPr>
        <p:blipFill>
          <a:blip r:embed="rId15"/>
          <a:stretch>
            <a:fillRect/>
          </a:stretch>
        </p:blipFill>
        <p:spPr>
          <a:xfrm>
            <a:off x="6365966" y="4723237"/>
            <a:ext cx="5826034" cy="2134752"/>
          </a:xfrm>
          <a:prstGeom prst="rect">
            <a:avLst/>
          </a:prstGeom>
        </p:spPr>
      </p:pic>
      <p:sp>
        <p:nvSpPr>
          <p:cNvPr id="25" name="TextBox 24">
            <a:extLst>
              <a:ext uri="{FF2B5EF4-FFF2-40B4-BE49-F238E27FC236}">
                <a16:creationId xmlns:a16="http://schemas.microsoft.com/office/drawing/2014/main" id="{3D38F79E-E669-F8A3-8CE0-35F5ADA5FFDC}"/>
              </a:ext>
            </a:extLst>
          </p:cNvPr>
          <p:cNvSpPr txBox="1"/>
          <p:nvPr/>
        </p:nvSpPr>
        <p:spPr>
          <a:xfrm>
            <a:off x="2692397" y="2077677"/>
            <a:ext cx="9443717" cy="400110"/>
          </a:xfrm>
          <a:prstGeom prst="rect">
            <a:avLst/>
          </a:prstGeom>
          <a:noFill/>
        </p:spPr>
        <p:txBody>
          <a:bodyPr wrap="square" rtlCol="0">
            <a:spAutoFit/>
          </a:bodyPr>
          <a:lstStyle/>
          <a:p>
            <a:pPr algn="ct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Insights : Here, Box Plot shows the Outlier Removal Treatment.</a:t>
            </a:r>
            <a:endParaRPr lang="en-IN"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endParaRPr>
          </a:p>
        </p:txBody>
      </p:sp>
      <p:pic>
        <p:nvPicPr>
          <p:cNvPr id="4098" name="Picture 2" descr="Photo loan application form with rubber stamping that says loan approved, financial loan approval">
            <a:extLst>
              <a:ext uri="{FF2B5EF4-FFF2-40B4-BE49-F238E27FC236}">
                <a16:creationId xmlns:a16="http://schemas.microsoft.com/office/drawing/2014/main" id="{6A2E72E5-9D44-D3B5-DAD1-0935935D9F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 y="-6785"/>
            <a:ext cx="3613660" cy="24309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Vector retirement plan concept illustration">
            <a:extLst>
              <a:ext uri="{FF2B5EF4-FFF2-40B4-BE49-F238E27FC236}">
                <a16:creationId xmlns:a16="http://schemas.microsoft.com/office/drawing/2014/main" id="{7E50318D-BE81-2F48-3139-5AA03691BBA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14057" y="412016"/>
            <a:ext cx="4659087" cy="17227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ee Vector estate planning abstract concept vector illustration. real estate assets control, keep documents in order, trust account, attorney advise, life insurance, personal possession abstract metaphor.">
            <a:extLst>
              <a:ext uri="{FF2B5EF4-FFF2-40B4-BE49-F238E27FC236}">
                <a16:creationId xmlns:a16="http://schemas.microsoft.com/office/drawing/2014/main" id="{9BD852F2-8C71-E61A-4988-86604BBEF03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73144" y="0"/>
            <a:ext cx="3918856" cy="2134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61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EBA4C941-239A-1C1F-10E0-53C49675E9A7}"/>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0A802ECF-AD13-6B56-FF4A-8B109542EBF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42331"/>
            <a:ext cx="12191980" cy="6857990"/>
          </a:xfrm>
          <a:prstGeom prst="rect">
            <a:avLst/>
          </a:prstGeom>
        </p:spPr>
      </p:pic>
      <p:grpSp>
        <p:nvGrpSpPr>
          <p:cNvPr id="10" name="Group 9">
            <a:extLst>
              <a:ext uri="{FF2B5EF4-FFF2-40B4-BE49-F238E27FC236}">
                <a16:creationId xmlns:a16="http://schemas.microsoft.com/office/drawing/2014/main" id="{24AD0878-86D8-5595-41C9-283FED1D6C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3646EF30-A18B-AFE8-B41C-F78BC0F31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E57345CC-33CF-DF24-A5FA-93CF5D5A2E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984C69DB-0702-B57D-C858-2A56558A02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787BB379-6FCA-5E1A-91B1-D97627AC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B9974769-BB0C-E82C-2978-436FC54A7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0BE80C21-B01F-F3E7-B912-3E8E24424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59E19D0C-E70B-E873-8E6F-139990B82886}"/>
              </a:ext>
            </a:extLst>
          </p:cNvPr>
          <p:cNvSpPr>
            <a:spLocks noGrp="1"/>
          </p:cNvSpPr>
          <p:nvPr>
            <p:ph type="ctrTitle"/>
          </p:nvPr>
        </p:nvSpPr>
        <p:spPr>
          <a:xfrm>
            <a:off x="4298598" y="8304474"/>
            <a:ext cx="6815669" cy="1515533"/>
          </a:xfrm>
        </p:spPr>
        <p:txBody>
          <a:bodyPr>
            <a:noAutofit/>
          </a:bodyPr>
          <a:lstStyle/>
          <a:p>
            <a:endParaRPr lang="en-US" sz="3200" dirty="0"/>
          </a:p>
        </p:txBody>
      </p:sp>
      <p:sp>
        <p:nvSpPr>
          <p:cNvPr id="3" name="Subtitle 2">
            <a:extLst>
              <a:ext uri="{FF2B5EF4-FFF2-40B4-BE49-F238E27FC236}">
                <a16:creationId xmlns:a16="http://schemas.microsoft.com/office/drawing/2014/main" id="{B1E85633-1856-D7AC-CBDF-709C86A36175}"/>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28508E25-0997-8AB6-056D-A55E964F63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67A88529-65E7-5E74-84F7-80E506065F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62593" y="1721916"/>
            <a:ext cx="914400" cy="914400"/>
          </a:xfrm>
          <a:prstGeom prst="rect">
            <a:avLst/>
          </a:prstGeom>
        </p:spPr>
      </p:pic>
      <p:pic>
        <p:nvPicPr>
          <p:cNvPr id="17" name="Graphic 16" descr="Beach ball">
            <a:extLst>
              <a:ext uri="{FF2B5EF4-FFF2-40B4-BE49-F238E27FC236}">
                <a16:creationId xmlns:a16="http://schemas.microsoft.com/office/drawing/2014/main" id="{6E39CD0A-DC9B-CF47-7622-363F44E0462E}"/>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CB7A481A-33E5-89D9-58F1-3408C5D4CD08}"/>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37E7AF8A-0063-F57E-35AC-76CD1A794E23}"/>
              </a:ext>
            </a:extLst>
          </p:cNvPr>
          <p:cNvSpPr txBox="1"/>
          <p:nvPr/>
        </p:nvSpPr>
        <p:spPr>
          <a:xfrm>
            <a:off x="1663337" y="-87879"/>
            <a:ext cx="8534400" cy="1200329"/>
          </a:xfrm>
          <a:prstGeom prst="rect">
            <a:avLst/>
          </a:prstGeom>
          <a:noFill/>
        </p:spPr>
        <p:txBody>
          <a:bodyPr wrap="square" rtlCol="0">
            <a:spAutoFit/>
          </a:bodyPr>
          <a:lstStyle/>
          <a:p>
            <a:pPr algn="ctr"/>
            <a:r>
              <a:rPr lang="en-US" sz="3600" b="1" dirty="0">
                <a:solidFill>
                  <a:srgbClr val="FFFF00"/>
                </a:solidFill>
                <a:highlight>
                  <a:srgbClr val="000080"/>
                </a:highlight>
                <a:latin typeface="Algerian" panose="04020705040A02060702" pitchFamily="82" charset="0"/>
              </a:rPr>
              <a:t>Here, Label Encoding, Scaling &amp; Hyperparameter Tunning are used</a:t>
            </a:r>
            <a:endParaRPr lang="en-IN" sz="3600" dirty="0">
              <a:solidFill>
                <a:srgbClr val="FFFF00"/>
              </a:solidFill>
            </a:endParaRPr>
          </a:p>
        </p:txBody>
      </p:sp>
      <p:sp>
        <p:nvSpPr>
          <p:cNvPr id="6" name="TextBox 5">
            <a:extLst>
              <a:ext uri="{FF2B5EF4-FFF2-40B4-BE49-F238E27FC236}">
                <a16:creationId xmlns:a16="http://schemas.microsoft.com/office/drawing/2014/main" id="{5B19FAFE-261F-0A93-F220-A51C724301AF}"/>
              </a:ext>
            </a:extLst>
          </p:cNvPr>
          <p:cNvSpPr txBox="1"/>
          <p:nvPr/>
        </p:nvSpPr>
        <p:spPr>
          <a:xfrm>
            <a:off x="-91532" y="1329113"/>
            <a:ext cx="5259977" cy="5909310"/>
          </a:xfrm>
          <a:prstGeom prst="rect">
            <a:avLst/>
          </a:prstGeom>
          <a:noFill/>
        </p:spPr>
        <p:txBody>
          <a:bodyPr wrap="square" rtlCol="0">
            <a:spAutoFit/>
          </a:bodyPr>
          <a:lstStyle/>
          <a:p>
            <a:pPr marL="0" marR="0" lvl="0" indent="0" algn="l" rtl="0">
              <a:spcBef>
                <a:spcPts val="0"/>
              </a:spcBef>
              <a:spcAft>
                <a:spcPts val="0"/>
              </a:spcAft>
              <a:buNone/>
            </a:pPr>
            <a:r>
              <a:rPr lang="en-GB" sz="4000" b="1" dirty="0">
                <a:solidFill>
                  <a:schemeClr val="accent1">
                    <a:lumMod val="20000"/>
                    <a:lumOff val="80000"/>
                  </a:schemeClr>
                </a:solidFill>
                <a:highlight>
                  <a:srgbClr val="000080"/>
                </a:highlight>
                <a:latin typeface="Algerian" panose="04020705040A02060702" pitchFamily="82" charset="0"/>
                <a:ea typeface="Times New Roman"/>
                <a:cs typeface="Times New Roman"/>
                <a:sym typeface="Times New Roman"/>
              </a:rPr>
              <a:t>Algorithms used :</a:t>
            </a:r>
            <a:endParaRPr lang="en-GB" sz="4000" b="1" dirty="0">
              <a:solidFill>
                <a:schemeClr val="accent1">
                  <a:lumMod val="20000"/>
                  <a:lumOff val="80000"/>
                </a:schemeClr>
              </a:solidFill>
              <a:highlight>
                <a:srgbClr val="000080"/>
              </a:highlight>
              <a:latin typeface="Algerian" panose="04020705040A02060702" pitchFamily="82" charset="0"/>
            </a:endParaRPr>
          </a:p>
          <a:p>
            <a:pPr marL="0" marR="0" lvl="0" indent="0" algn="l" rtl="0">
              <a:spcBef>
                <a:spcPts val="0"/>
              </a:spcBef>
              <a:spcAft>
                <a:spcPts val="0"/>
              </a:spcAft>
              <a:buNone/>
            </a:pPr>
            <a:r>
              <a:rPr lang="en-GB" sz="4000" dirty="0">
                <a:solidFill>
                  <a:schemeClr val="accent1">
                    <a:lumMod val="20000"/>
                    <a:lumOff val="80000"/>
                  </a:schemeClr>
                </a:solidFill>
                <a:highlight>
                  <a:srgbClr val="000080"/>
                </a:highlight>
                <a:latin typeface="Algerian" panose="04020705040A02060702" pitchFamily="82" charset="0"/>
                <a:ea typeface="Times New Roman"/>
                <a:cs typeface="Times New Roman"/>
                <a:sym typeface="Times New Roman"/>
              </a:rPr>
              <a:t>1. Logistic Regression</a:t>
            </a:r>
            <a:endParaRPr lang="en-GB" sz="4000" dirty="0">
              <a:solidFill>
                <a:schemeClr val="accent1">
                  <a:lumMod val="20000"/>
                  <a:lumOff val="80000"/>
                </a:schemeClr>
              </a:solidFill>
              <a:highlight>
                <a:srgbClr val="000080"/>
              </a:highlight>
              <a:latin typeface="Algerian" panose="04020705040A02060702" pitchFamily="82" charset="0"/>
            </a:endParaRPr>
          </a:p>
          <a:p>
            <a:pPr marL="0" marR="0" lvl="0" indent="0" algn="l" rtl="0">
              <a:spcBef>
                <a:spcPts val="0"/>
              </a:spcBef>
              <a:spcAft>
                <a:spcPts val="0"/>
              </a:spcAft>
              <a:buNone/>
            </a:pPr>
            <a:r>
              <a:rPr lang="en-GB" sz="4000" dirty="0">
                <a:solidFill>
                  <a:schemeClr val="accent1">
                    <a:lumMod val="20000"/>
                    <a:lumOff val="80000"/>
                  </a:schemeClr>
                </a:solidFill>
                <a:highlight>
                  <a:srgbClr val="000080"/>
                </a:highlight>
                <a:latin typeface="Algerian" panose="04020705040A02060702" pitchFamily="82" charset="0"/>
                <a:ea typeface="Times New Roman"/>
                <a:cs typeface="Times New Roman"/>
                <a:sym typeface="Times New Roman"/>
              </a:rPr>
              <a:t>2. Decision Tree </a:t>
            </a:r>
            <a:endParaRPr lang="en-GB" sz="4000" dirty="0">
              <a:solidFill>
                <a:schemeClr val="accent1">
                  <a:lumMod val="20000"/>
                  <a:lumOff val="80000"/>
                </a:schemeClr>
              </a:solidFill>
              <a:highlight>
                <a:srgbClr val="000080"/>
              </a:highlight>
              <a:latin typeface="Algerian" panose="04020705040A02060702" pitchFamily="82" charset="0"/>
            </a:endParaRPr>
          </a:p>
          <a:p>
            <a:pPr marL="0" marR="0" lvl="0" indent="0" algn="l" rtl="0">
              <a:spcBef>
                <a:spcPts val="0"/>
              </a:spcBef>
              <a:spcAft>
                <a:spcPts val="0"/>
              </a:spcAft>
              <a:buNone/>
            </a:pPr>
            <a:r>
              <a:rPr lang="en-GB" sz="4000" dirty="0">
                <a:solidFill>
                  <a:schemeClr val="accent1">
                    <a:lumMod val="20000"/>
                    <a:lumOff val="80000"/>
                  </a:schemeClr>
                </a:solidFill>
                <a:highlight>
                  <a:srgbClr val="000080"/>
                </a:highlight>
                <a:latin typeface="Algerian" panose="04020705040A02060702" pitchFamily="82" charset="0"/>
                <a:ea typeface="Times New Roman"/>
                <a:cs typeface="Times New Roman"/>
                <a:sym typeface="Times New Roman"/>
              </a:rPr>
              <a:t>3. Random Forest</a:t>
            </a:r>
          </a:p>
          <a:p>
            <a:pPr marL="0" marR="0" lvl="0" indent="0" algn="l" rtl="0">
              <a:spcBef>
                <a:spcPts val="0"/>
              </a:spcBef>
              <a:spcAft>
                <a:spcPts val="0"/>
              </a:spcAft>
              <a:buNone/>
            </a:pPr>
            <a:r>
              <a:rPr lang="en-GB" sz="4000" dirty="0">
                <a:solidFill>
                  <a:schemeClr val="accent1">
                    <a:lumMod val="20000"/>
                    <a:lumOff val="80000"/>
                  </a:schemeClr>
                </a:solidFill>
                <a:highlight>
                  <a:srgbClr val="000080"/>
                </a:highlight>
                <a:latin typeface="Algerian" panose="04020705040A02060702" pitchFamily="82" charset="0"/>
                <a:cs typeface="Times New Roman"/>
                <a:sym typeface="Times New Roman"/>
              </a:rPr>
              <a:t>4. SVM</a:t>
            </a:r>
            <a:endParaRPr lang="en-GB" sz="4000" dirty="0">
              <a:solidFill>
                <a:schemeClr val="accent1">
                  <a:lumMod val="20000"/>
                  <a:lumOff val="80000"/>
                </a:schemeClr>
              </a:solidFill>
              <a:highlight>
                <a:srgbClr val="000080"/>
              </a:highlight>
              <a:latin typeface="Algerian" panose="04020705040A02060702" pitchFamily="82" charset="0"/>
            </a:endParaRPr>
          </a:p>
          <a:p>
            <a:pPr marL="0" marR="0" lvl="0" indent="0" algn="l" rtl="0">
              <a:spcBef>
                <a:spcPts val="0"/>
              </a:spcBef>
              <a:spcAft>
                <a:spcPts val="0"/>
              </a:spcAft>
              <a:buNone/>
            </a:pPr>
            <a:r>
              <a:rPr lang="en-GB" sz="4000" dirty="0">
                <a:solidFill>
                  <a:schemeClr val="accent1">
                    <a:lumMod val="20000"/>
                    <a:lumOff val="80000"/>
                  </a:schemeClr>
                </a:solidFill>
                <a:highlight>
                  <a:srgbClr val="000080"/>
                </a:highlight>
                <a:latin typeface="Algerian" panose="04020705040A02060702" pitchFamily="82" charset="0"/>
                <a:ea typeface="Times New Roman"/>
                <a:cs typeface="Times New Roman"/>
                <a:sym typeface="Times New Roman"/>
              </a:rPr>
              <a:t>5. Naive-Bayes</a:t>
            </a:r>
            <a:endParaRPr lang="en-GB" sz="4000" dirty="0">
              <a:solidFill>
                <a:schemeClr val="accent1">
                  <a:lumMod val="20000"/>
                  <a:lumOff val="80000"/>
                </a:schemeClr>
              </a:solidFill>
              <a:highlight>
                <a:srgbClr val="000080"/>
              </a:highlight>
              <a:latin typeface="Algerian" panose="04020705040A02060702" pitchFamily="82" charset="0"/>
            </a:endParaRPr>
          </a:p>
          <a:p>
            <a:pPr marL="0" marR="0" lvl="0" indent="0" algn="l" rtl="0">
              <a:spcBef>
                <a:spcPts val="0"/>
              </a:spcBef>
              <a:spcAft>
                <a:spcPts val="0"/>
              </a:spcAft>
              <a:buNone/>
            </a:pPr>
            <a:r>
              <a:rPr lang="en-GB" sz="4000" dirty="0">
                <a:solidFill>
                  <a:schemeClr val="accent1">
                    <a:lumMod val="20000"/>
                    <a:lumOff val="80000"/>
                  </a:schemeClr>
                </a:solidFill>
                <a:highlight>
                  <a:srgbClr val="000080"/>
                </a:highlight>
                <a:latin typeface="Algerian" panose="04020705040A02060702" pitchFamily="82" charset="0"/>
                <a:ea typeface="Times New Roman"/>
                <a:cs typeface="Times New Roman"/>
                <a:sym typeface="Times New Roman"/>
              </a:rPr>
              <a:t>6. K-Nearest </a:t>
            </a:r>
            <a:r>
              <a:rPr lang="en-GB" sz="4000" dirty="0" err="1">
                <a:solidFill>
                  <a:schemeClr val="accent1">
                    <a:lumMod val="20000"/>
                    <a:lumOff val="80000"/>
                  </a:schemeClr>
                </a:solidFill>
                <a:highlight>
                  <a:srgbClr val="000080"/>
                </a:highlight>
                <a:latin typeface="Algerian" panose="04020705040A02060702" pitchFamily="82" charset="0"/>
                <a:ea typeface="Times New Roman"/>
                <a:cs typeface="Times New Roman"/>
                <a:sym typeface="Times New Roman"/>
              </a:rPr>
              <a:t>Neighbors</a:t>
            </a:r>
            <a:endParaRPr lang="en-GB" sz="4000" dirty="0">
              <a:solidFill>
                <a:schemeClr val="accent1">
                  <a:lumMod val="20000"/>
                  <a:lumOff val="80000"/>
                </a:schemeClr>
              </a:solidFill>
              <a:highlight>
                <a:srgbClr val="000080"/>
              </a:highlight>
              <a:latin typeface="Algerian" panose="04020705040A02060702" pitchFamily="82" charset="0"/>
            </a:endParaRPr>
          </a:p>
          <a:p>
            <a:endParaRPr lang="en-IN" dirty="0"/>
          </a:p>
        </p:txBody>
      </p:sp>
      <p:pic>
        <p:nvPicPr>
          <p:cNvPr id="5124" name="Picture 4" descr="Vector mortgage loan approval isometric 3d vector">
            <a:extLst>
              <a:ext uri="{FF2B5EF4-FFF2-40B4-BE49-F238E27FC236}">
                <a16:creationId xmlns:a16="http://schemas.microsoft.com/office/drawing/2014/main" id="{9A8A63CE-6BA8-5E45-59A9-046DF7E41F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9086" y="984072"/>
            <a:ext cx="7532894" cy="303057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ree Vector document for purchase. customer and purchaser deal. buying contract. bill of sale, written selling document, execution of a sales contract concept.">
            <a:extLst>
              <a:ext uri="{FF2B5EF4-FFF2-40B4-BE49-F238E27FC236}">
                <a16:creationId xmlns:a16="http://schemas.microsoft.com/office/drawing/2014/main" id="{9B1FBBCE-C93C-099C-40C2-A6EB28884B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3623" y="4014652"/>
            <a:ext cx="7698357" cy="28433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A10F160-6138-8B3D-7658-A84479DBFD0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08" y="-79169"/>
            <a:ext cx="1797966" cy="149018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8A004C72-DA7E-FFC7-EF76-1845780C73D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0651" y="-89799"/>
            <a:ext cx="2081329" cy="107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189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48DC5FD4-4F7D-7861-F129-7EE252CE45CF}"/>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CEC6418B-C64D-4405-1D32-A0D95C48858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8862CEE2-8BAE-1B2B-8DF5-41EBADA3AA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5A37C3E4-98C7-5534-7D05-49FF251CD2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6AA2282-8EE1-DE7B-11C0-9993A7201E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F19C6DEC-6E20-DBCC-B5AB-1F15AC511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82376A13-3D80-7D0B-053E-30512ECFA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07BB0673-0E7A-5B78-9B27-496CA507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1A7D4B29-6B70-72CA-BC68-C2407D108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2752E8CF-79B3-E47E-7B95-A988D888129C}"/>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D10BE47A-890C-ECBF-0A39-642270D90A9D}"/>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1558FB19-2942-7887-6D15-7562693314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733D46A0-00F3-AAC2-3436-9EA6F2607F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6A8CCE05-FED9-B48F-B03D-0EDFFD065B7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3549CF55-8AE0-9780-16D3-4E3D0B880188}"/>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7DF9481E-F555-0306-BC8D-A31B237EF5AA}"/>
              </a:ext>
            </a:extLst>
          </p:cNvPr>
          <p:cNvSpPr txBox="1"/>
          <p:nvPr/>
        </p:nvSpPr>
        <p:spPr>
          <a:xfrm>
            <a:off x="3103545" y="-54205"/>
            <a:ext cx="5868128" cy="800219"/>
          </a:xfrm>
          <a:prstGeom prst="rect">
            <a:avLst/>
          </a:prstGeom>
          <a:noFill/>
        </p:spPr>
        <p:txBody>
          <a:bodyPr wrap="square" rtlCol="0">
            <a:spAutoFit/>
          </a:bodyPr>
          <a:lstStyle/>
          <a:p>
            <a:pPr algn="ctr"/>
            <a:r>
              <a:rPr lang="en-US" sz="2800" b="1" dirty="0">
                <a:solidFill>
                  <a:srgbClr val="002060"/>
                </a:solidFill>
                <a:highlight>
                  <a:srgbClr val="FFFF00"/>
                </a:highlight>
                <a:latin typeface="Algerian" panose="04020705040A02060702" pitchFamily="82" charset="0"/>
              </a:rPr>
              <a:t>Algorithms &amp; their Accuracy</a:t>
            </a:r>
            <a:endParaRPr lang="en-IN" sz="2800" b="1" dirty="0">
              <a:solidFill>
                <a:srgbClr val="002060"/>
              </a:solidFill>
              <a:highlight>
                <a:srgbClr val="FFFF00"/>
              </a:highlight>
              <a:latin typeface="Algerian" panose="04020705040A02060702" pitchFamily="82" charset="0"/>
            </a:endParaRPr>
          </a:p>
          <a:p>
            <a:pPr algn="ctr"/>
            <a:endParaRPr lang="en-IN" dirty="0"/>
          </a:p>
        </p:txBody>
      </p:sp>
      <p:pic>
        <p:nvPicPr>
          <p:cNvPr id="8" name="Picture 7">
            <a:extLst>
              <a:ext uri="{FF2B5EF4-FFF2-40B4-BE49-F238E27FC236}">
                <a16:creationId xmlns:a16="http://schemas.microsoft.com/office/drawing/2014/main" id="{079863A7-05A3-47F2-01B8-6D747D0CE80F}"/>
              </a:ext>
            </a:extLst>
          </p:cNvPr>
          <p:cNvPicPr>
            <a:picLocks noChangeAspect="1"/>
          </p:cNvPicPr>
          <p:nvPr/>
        </p:nvPicPr>
        <p:blipFill>
          <a:blip r:embed="rId12"/>
          <a:stretch>
            <a:fillRect/>
          </a:stretch>
        </p:blipFill>
        <p:spPr>
          <a:xfrm>
            <a:off x="21411" y="881479"/>
            <a:ext cx="3880029" cy="2454390"/>
          </a:xfrm>
          <a:prstGeom prst="rect">
            <a:avLst/>
          </a:prstGeom>
        </p:spPr>
      </p:pic>
      <p:pic>
        <p:nvPicPr>
          <p:cNvPr id="19" name="Picture 18">
            <a:extLst>
              <a:ext uri="{FF2B5EF4-FFF2-40B4-BE49-F238E27FC236}">
                <a16:creationId xmlns:a16="http://schemas.microsoft.com/office/drawing/2014/main" id="{3D7777BC-40E1-BDAA-C803-0196D75F800C}"/>
              </a:ext>
            </a:extLst>
          </p:cNvPr>
          <p:cNvPicPr>
            <a:picLocks noChangeAspect="1"/>
          </p:cNvPicPr>
          <p:nvPr/>
        </p:nvPicPr>
        <p:blipFill>
          <a:blip r:embed="rId13"/>
          <a:stretch>
            <a:fillRect/>
          </a:stretch>
        </p:blipFill>
        <p:spPr>
          <a:xfrm>
            <a:off x="4011025" y="471865"/>
            <a:ext cx="4279537" cy="2864003"/>
          </a:xfrm>
          <a:prstGeom prst="rect">
            <a:avLst/>
          </a:prstGeom>
        </p:spPr>
      </p:pic>
      <p:pic>
        <p:nvPicPr>
          <p:cNvPr id="24" name="Picture 23">
            <a:extLst>
              <a:ext uri="{FF2B5EF4-FFF2-40B4-BE49-F238E27FC236}">
                <a16:creationId xmlns:a16="http://schemas.microsoft.com/office/drawing/2014/main" id="{5819660D-B9E9-EB44-2189-3F6954996644}"/>
              </a:ext>
            </a:extLst>
          </p:cNvPr>
          <p:cNvPicPr>
            <a:picLocks noChangeAspect="1"/>
          </p:cNvPicPr>
          <p:nvPr/>
        </p:nvPicPr>
        <p:blipFill>
          <a:blip r:embed="rId14"/>
          <a:stretch>
            <a:fillRect/>
          </a:stretch>
        </p:blipFill>
        <p:spPr>
          <a:xfrm>
            <a:off x="8400147" y="789187"/>
            <a:ext cx="3791853" cy="2546677"/>
          </a:xfrm>
          <a:prstGeom prst="rect">
            <a:avLst/>
          </a:prstGeom>
        </p:spPr>
      </p:pic>
      <p:pic>
        <p:nvPicPr>
          <p:cNvPr id="26" name="Picture 25">
            <a:extLst>
              <a:ext uri="{FF2B5EF4-FFF2-40B4-BE49-F238E27FC236}">
                <a16:creationId xmlns:a16="http://schemas.microsoft.com/office/drawing/2014/main" id="{AD61F565-EB6F-514E-4EC2-FA777879B88D}"/>
              </a:ext>
            </a:extLst>
          </p:cNvPr>
          <p:cNvPicPr>
            <a:picLocks noChangeAspect="1"/>
          </p:cNvPicPr>
          <p:nvPr/>
        </p:nvPicPr>
        <p:blipFill>
          <a:blip r:embed="rId15"/>
          <a:stretch>
            <a:fillRect/>
          </a:stretch>
        </p:blipFill>
        <p:spPr>
          <a:xfrm>
            <a:off x="-31493" y="3386665"/>
            <a:ext cx="3932933" cy="3471336"/>
          </a:xfrm>
          <a:prstGeom prst="rect">
            <a:avLst/>
          </a:prstGeom>
        </p:spPr>
      </p:pic>
      <p:pic>
        <p:nvPicPr>
          <p:cNvPr id="28" name="Picture 27">
            <a:extLst>
              <a:ext uri="{FF2B5EF4-FFF2-40B4-BE49-F238E27FC236}">
                <a16:creationId xmlns:a16="http://schemas.microsoft.com/office/drawing/2014/main" id="{ECE0DF35-AF15-97DA-536B-09701B040124}"/>
              </a:ext>
            </a:extLst>
          </p:cNvPr>
          <p:cNvPicPr>
            <a:picLocks noChangeAspect="1"/>
          </p:cNvPicPr>
          <p:nvPr/>
        </p:nvPicPr>
        <p:blipFill>
          <a:blip r:embed="rId16"/>
          <a:stretch>
            <a:fillRect/>
          </a:stretch>
        </p:blipFill>
        <p:spPr>
          <a:xfrm>
            <a:off x="4011025" y="3471337"/>
            <a:ext cx="4279537" cy="3386650"/>
          </a:xfrm>
          <a:prstGeom prst="rect">
            <a:avLst/>
          </a:prstGeom>
        </p:spPr>
      </p:pic>
      <p:pic>
        <p:nvPicPr>
          <p:cNvPr id="30" name="Picture 29">
            <a:extLst>
              <a:ext uri="{FF2B5EF4-FFF2-40B4-BE49-F238E27FC236}">
                <a16:creationId xmlns:a16="http://schemas.microsoft.com/office/drawing/2014/main" id="{7FCF0133-7951-0713-18D2-C703F3940489}"/>
              </a:ext>
            </a:extLst>
          </p:cNvPr>
          <p:cNvPicPr>
            <a:picLocks noChangeAspect="1"/>
          </p:cNvPicPr>
          <p:nvPr/>
        </p:nvPicPr>
        <p:blipFill>
          <a:blip r:embed="rId17"/>
          <a:stretch>
            <a:fillRect/>
          </a:stretch>
        </p:blipFill>
        <p:spPr>
          <a:xfrm>
            <a:off x="8400147" y="3478958"/>
            <a:ext cx="3791833" cy="3371714"/>
          </a:xfrm>
          <a:prstGeom prst="rect">
            <a:avLst/>
          </a:prstGeom>
        </p:spPr>
      </p:pic>
      <p:pic>
        <p:nvPicPr>
          <p:cNvPr id="6146" name="Picture 2">
            <a:extLst>
              <a:ext uri="{FF2B5EF4-FFF2-40B4-BE49-F238E27FC236}">
                <a16:creationId xmlns:a16="http://schemas.microsoft.com/office/drawing/2014/main" id="{379121E9-CF12-8918-425C-2B8CE956C42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391" y="0"/>
            <a:ext cx="3308523" cy="8814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C823CEF-6AE8-29F6-F490-ECEC81C8456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39349" y="7328"/>
            <a:ext cx="3352651" cy="82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618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BBE73583-64D1-2D17-68E9-28D5FF19958A}"/>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1CE0B682-43CE-46A8-9565-9DB9294EEAD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705" y="0"/>
            <a:ext cx="12191980" cy="6857990"/>
          </a:xfrm>
          <a:prstGeom prst="rect">
            <a:avLst/>
          </a:prstGeom>
        </p:spPr>
      </p:pic>
      <p:grpSp>
        <p:nvGrpSpPr>
          <p:cNvPr id="10" name="Group 9">
            <a:extLst>
              <a:ext uri="{FF2B5EF4-FFF2-40B4-BE49-F238E27FC236}">
                <a16:creationId xmlns:a16="http://schemas.microsoft.com/office/drawing/2014/main" id="{992D858B-3570-4BF1-57C3-205EB210A0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28AD8A9E-D1DD-C527-E99E-2B79F9DA3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C07B217F-4E3A-A9D4-12E7-9958DBD11E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86DC39F6-A4A4-ACCE-B464-F183511F4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3A41DF8D-8A62-1EAA-8E23-71F0358E0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D86BDB9A-7B29-5BA6-EE58-C032F9893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9A211A16-5870-9649-7A59-95347766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1D7F4511-2B31-BB8C-6EA1-C05B76C4ADF5}"/>
              </a:ext>
            </a:extLst>
          </p:cNvPr>
          <p:cNvSpPr>
            <a:spLocks noGrp="1"/>
          </p:cNvSpPr>
          <p:nvPr>
            <p:ph type="ctrTitle"/>
          </p:nvPr>
        </p:nvSpPr>
        <p:spPr>
          <a:xfrm>
            <a:off x="4988226" y="8116540"/>
            <a:ext cx="6815669" cy="1515533"/>
          </a:xfrm>
        </p:spPr>
        <p:txBody>
          <a:bodyPr>
            <a:noAutofit/>
          </a:bodyPr>
          <a:lstStyle/>
          <a:p>
            <a:r>
              <a:rPr lang="en-US" sz="3200" dirty="0"/>
              <a:t>RECRATION DESIGN</a:t>
            </a:r>
          </a:p>
        </p:txBody>
      </p:sp>
      <p:sp>
        <p:nvSpPr>
          <p:cNvPr id="3" name="Subtitle 2">
            <a:extLst>
              <a:ext uri="{FF2B5EF4-FFF2-40B4-BE49-F238E27FC236}">
                <a16:creationId xmlns:a16="http://schemas.microsoft.com/office/drawing/2014/main" id="{DF4BC779-55C7-C8FD-BB57-F507A5D3F0D7}"/>
              </a:ext>
            </a:extLst>
          </p:cNvPr>
          <p:cNvSpPr>
            <a:spLocks noGrp="1"/>
          </p:cNvSpPr>
          <p:nvPr>
            <p:ph type="subTitle" idx="1"/>
          </p:nvPr>
        </p:nvSpPr>
        <p:spPr>
          <a:xfrm>
            <a:off x="8708571" y="4154432"/>
            <a:ext cx="874980"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702D7704-C24B-14C1-2E48-A16717C8A3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263CD1B3-EE4E-5980-A107-AF4CE6D286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3FF1ACAD-071C-3930-1A45-BEE814782D60}"/>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D201B6AB-43E1-359E-18BB-5018E4858931}"/>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B4DC4608-4A6D-1A79-5CCE-D1D7CEDEAFDE}"/>
              </a:ext>
            </a:extLst>
          </p:cNvPr>
          <p:cNvSpPr txBox="1"/>
          <p:nvPr/>
        </p:nvSpPr>
        <p:spPr>
          <a:xfrm>
            <a:off x="3342306" y="105312"/>
            <a:ext cx="4685211" cy="800219"/>
          </a:xfrm>
          <a:prstGeom prst="rect">
            <a:avLst/>
          </a:prstGeom>
          <a:noFill/>
        </p:spPr>
        <p:txBody>
          <a:bodyPr wrap="square" rtlCol="0">
            <a:spAutoFit/>
          </a:bodyPr>
          <a:lstStyle/>
          <a:p>
            <a:pPr algn="ctr"/>
            <a:r>
              <a:rPr lang="en-US" sz="2800" b="1" dirty="0">
                <a:solidFill>
                  <a:srgbClr val="002060"/>
                </a:solidFill>
                <a:highlight>
                  <a:srgbClr val="FFFF00"/>
                </a:highlight>
                <a:latin typeface="Algerian" panose="04020705040A02060702" pitchFamily="82" charset="0"/>
              </a:rPr>
              <a:t>Conclusion</a:t>
            </a:r>
            <a:endParaRPr lang="en-IN" sz="2800" b="1" dirty="0">
              <a:solidFill>
                <a:srgbClr val="002060"/>
              </a:solidFill>
              <a:highlight>
                <a:srgbClr val="FFFF00"/>
              </a:highlight>
              <a:latin typeface="Algerian" panose="04020705040A02060702" pitchFamily="82" charset="0"/>
            </a:endParaRPr>
          </a:p>
          <a:p>
            <a:endParaRPr lang="en-IN" dirty="0"/>
          </a:p>
        </p:txBody>
      </p:sp>
      <p:sp>
        <p:nvSpPr>
          <p:cNvPr id="6" name="TextBox 5">
            <a:extLst>
              <a:ext uri="{FF2B5EF4-FFF2-40B4-BE49-F238E27FC236}">
                <a16:creationId xmlns:a16="http://schemas.microsoft.com/office/drawing/2014/main" id="{C01502F1-F1AF-DEA1-AF4E-55FAF35B9261}"/>
              </a:ext>
            </a:extLst>
          </p:cNvPr>
          <p:cNvSpPr txBox="1"/>
          <p:nvPr/>
        </p:nvSpPr>
        <p:spPr>
          <a:xfrm>
            <a:off x="-56185" y="734012"/>
            <a:ext cx="12191980" cy="1477328"/>
          </a:xfrm>
          <a:prstGeom prst="rect">
            <a:avLst/>
          </a:prstGeom>
          <a:noFill/>
        </p:spPr>
        <p:txBody>
          <a:bodyPr wrap="square" rtlCol="0">
            <a:spAutoFit/>
          </a:bodyPr>
          <a:lstStyle/>
          <a:p>
            <a:r>
              <a:rPr lang="en-US" sz="2400" b="1" dirty="0">
                <a:solidFill>
                  <a:schemeClr val="accent2">
                    <a:lumMod val="20000"/>
                    <a:lumOff val="80000"/>
                  </a:schemeClr>
                </a:solidFill>
                <a:highlight>
                  <a:srgbClr val="800000"/>
                </a:highlight>
                <a:latin typeface="Algerian" panose="04020705040A02060702" pitchFamily="82" charset="0"/>
                <a:ea typeface="Twentieth Century"/>
                <a:cs typeface="Arial" panose="020B0604020202020204" pitchFamily="34" charset="0"/>
                <a:sym typeface="Twentieth Century"/>
              </a:rPr>
              <a:t>1.From The above slide we can say that Logistic Regression, Decision Tree, Random Forest Classifier, SVM, Naïve Bayes  &amp; K Nearest Neighbors are giving good Accuracy </a:t>
            </a:r>
            <a:r>
              <a:rPr lang="en-US" sz="2000" b="1" dirty="0">
                <a:solidFill>
                  <a:schemeClr val="accent2">
                    <a:lumMod val="20000"/>
                    <a:lumOff val="80000"/>
                  </a:schemeClr>
                </a:solidFill>
                <a:highlight>
                  <a:srgbClr val="800000"/>
                </a:highlight>
                <a:latin typeface="Arial" panose="020B0604020202020204" pitchFamily="34" charset="0"/>
                <a:ea typeface="Twentieth Century"/>
                <a:cs typeface="Arial" panose="020B0604020202020204" pitchFamily="34" charset="0"/>
                <a:sym typeface="Twentieth Century"/>
              </a:rPr>
              <a:t>. </a:t>
            </a:r>
            <a:endParaRPr lang="en-US" sz="2000" b="1" dirty="0">
              <a:solidFill>
                <a:schemeClr val="accent2">
                  <a:lumMod val="20000"/>
                  <a:lumOff val="80000"/>
                </a:schemeClr>
              </a:solidFill>
              <a:highlight>
                <a:srgbClr val="800000"/>
              </a:highlight>
              <a:latin typeface="Arial" panose="020B0604020202020204" pitchFamily="34" charset="0"/>
              <a:cs typeface="Arial" panose="020B0604020202020204" pitchFamily="34" charset="0"/>
            </a:endParaRPr>
          </a:p>
          <a:p>
            <a:endParaRPr lang="en-IN" dirty="0"/>
          </a:p>
        </p:txBody>
      </p:sp>
      <p:sp>
        <p:nvSpPr>
          <p:cNvPr id="8" name="TextBox 7">
            <a:extLst>
              <a:ext uri="{FF2B5EF4-FFF2-40B4-BE49-F238E27FC236}">
                <a16:creationId xmlns:a16="http://schemas.microsoft.com/office/drawing/2014/main" id="{09167828-9588-AE9B-CE5B-33147E762112}"/>
              </a:ext>
            </a:extLst>
          </p:cNvPr>
          <p:cNvSpPr txBox="1"/>
          <p:nvPr/>
        </p:nvSpPr>
        <p:spPr>
          <a:xfrm>
            <a:off x="-58391" y="1511671"/>
            <a:ext cx="12192000" cy="1107996"/>
          </a:xfrm>
          <a:prstGeom prst="rect">
            <a:avLst/>
          </a:prstGeom>
          <a:noFill/>
        </p:spPr>
        <p:txBody>
          <a:bodyPr wrap="square" rtlCol="0">
            <a:spAutoFit/>
          </a:bodyPr>
          <a:lstStyle/>
          <a:p>
            <a:r>
              <a:rPr lang="en-US" sz="2400" b="1" dirty="0">
                <a:solidFill>
                  <a:schemeClr val="accent1">
                    <a:lumMod val="20000"/>
                    <a:lumOff val="80000"/>
                  </a:schemeClr>
                </a:solidFill>
                <a:highlight>
                  <a:srgbClr val="800000"/>
                </a:highlight>
                <a:latin typeface="Algerian" panose="04020705040A02060702" pitchFamily="82" charset="0"/>
                <a:cs typeface="Arial" panose="020B0604020202020204" pitchFamily="34" charset="0"/>
              </a:rPr>
              <a:t>2. But, the Decision Tree, Random Forest Classifier &amp; Naïve Bayes gives Best Accuracy. </a:t>
            </a:r>
            <a:endParaRPr lang="en-IN" sz="2400" b="1" dirty="0">
              <a:solidFill>
                <a:schemeClr val="accent1">
                  <a:lumMod val="20000"/>
                  <a:lumOff val="80000"/>
                </a:schemeClr>
              </a:solidFill>
              <a:highlight>
                <a:srgbClr val="800000"/>
              </a:highlight>
              <a:latin typeface="Algerian" panose="04020705040A02060702" pitchFamily="82" charset="0"/>
              <a:cs typeface="Arial" panose="020B0604020202020204" pitchFamily="34" charset="0"/>
            </a:endParaRPr>
          </a:p>
          <a:p>
            <a:endParaRPr lang="en-IN" dirty="0"/>
          </a:p>
        </p:txBody>
      </p:sp>
      <p:sp>
        <p:nvSpPr>
          <p:cNvPr id="9" name="TextBox 8">
            <a:extLst>
              <a:ext uri="{FF2B5EF4-FFF2-40B4-BE49-F238E27FC236}">
                <a16:creationId xmlns:a16="http://schemas.microsoft.com/office/drawing/2014/main" id="{08103B5E-7AC3-9FF9-32F4-B22B16FBEDF0}"/>
              </a:ext>
            </a:extLst>
          </p:cNvPr>
          <p:cNvSpPr txBox="1"/>
          <p:nvPr/>
        </p:nvSpPr>
        <p:spPr>
          <a:xfrm>
            <a:off x="-97761" y="2279072"/>
            <a:ext cx="11982994" cy="830997"/>
          </a:xfrm>
          <a:prstGeom prst="rect">
            <a:avLst/>
          </a:prstGeom>
          <a:noFill/>
        </p:spPr>
        <p:txBody>
          <a:bodyPr wrap="square" rtlCol="0">
            <a:spAutoFit/>
          </a:bodyPr>
          <a:lstStyle/>
          <a:p>
            <a:r>
              <a:rPr lang="en-US" sz="2400" b="1" dirty="0">
                <a:solidFill>
                  <a:schemeClr val="accent1">
                    <a:lumMod val="20000"/>
                    <a:lumOff val="80000"/>
                  </a:schemeClr>
                </a:solidFill>
                <a:highlight>
                  <a:srgbClr val="800000"/>
                </a:highlight>
                <a:latin typeface="Algerian" panose="04020705040A02060702" pitchFamily="82" charset="0"/>
              </a:rPr>
              <a:t>3. I have Applied KNN Algorithm For Classification Report. Precision, Recall, F1-Score, &amp; Support are Good in K Nearest Neighbors Algorithm</a:t>
            </a:r>
            <a:endParaRPr lang="en-IN" dirty="0"/>
          </a:p>
        </p:txBody>
      </p:sp>
      <p:sp>
        <p:nvSpPr>
          <p:cNvPr id="19" name="TextBox 18">
            <a:extLst>
              <a:ext uri="{FF2B5EF4-FFF2-40B4-BE49-F238E27FC236}">
                <a16:creationId xmlns:a16="http://schemas.microsoft.com/office/drawing/2014/main" id="{2EC123E0-5CE9-61A5-7E6F-F91DEA18C5F8}"/>
              </a:ext>
            </a:extLst>
          </p:cNvPr>
          <p:cNvSpPr txBox="1"/>
          <p:nvPr/>
        </p:nvSpPr>
        <p:spPr>
          <a:xfrm>
            <a:off x="-97761" y="3006695"/>
            <a:ext cx="12191980" cy="1107996"/>
          </a:xfrm>
          <a:prstGeom prst="rect">
            <a:avLst/>
          </a:prstGeom>
          <a:noFill/>
        </p:spPr>
        <p:txBody>
          <a:bodyPr wrap="square" rtlCol="0">
            <a:spAutoFit/>
          </a:bodyPr>
          <a:lstStyle/>
          <a:p>
            <a:r>
              <a:rPr lang="en-US" sz="2400" b="1" dirty="0">
                <a:solidFill>
                  <a:schemeClr val="accent1">
                    <a:lumMod val="20000"/>
                    <a:lumOff val="80000"/>
                  </a:schemeClr>
                </a:solidFill>
                <a:highlight>
                  <a:srgbClr val="800000"/>
                </a:highlight>
                <a:latin typeface="Algerian" panose="04020705040A02060702" pitchFamily="82" charset="0"/>
              </a:rPr>
              <a:t>4. Accuracy Of Training is 72% &amp; Testing Set Score is 55%. i.e. Our Model have Good Training &amp; Testing Accuracy for KNN Imputer.</a:t>
            </a:r>
            <a:endParaRPr lang="en-IN" sz="2400" b="1" dirty="0">
              <a:solidFill>
                <a:schemeClr val="accent1">
                  <a:lumMod val="20000"/>
                  <a:lumOff val="80000"/>
                </a:schemeClr>
              </a:solidFill>
              <a:highlight>
                <a:srgbClr val="800000"/>
              </a:highlight>
              <a:latin typeface="Algerian" panose="04020705040A02060702" pitchFamily="82" charset="0"/>
            </a:endParaRPr>
          </a:p>
          <a:p>
            <a:endParaRPr lang="en-IN" dirty="0"/>
          </a:p>
        </p:txBody>
      </p:sp>
      <p:pic>
        <p:nvPicPr>
          <p:cNvPr id="7170" name="Picture 2" descr="Free Vector finance and payment security">
            <a:extLst>
              <a:ext uri="{FF2B5EF4-FFF2-40B4-BE49-F238E27FC236}">
                <a16:creationId xmlns:a16="http://schemas.microsoft.com/office/drawing/2014/main" id="{FE66B64F-910E-1F50-F9CB-9800599DC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06" y="3800858"/>
            <a:ext cx="6276884" cy="30571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ree Vector sales contract terms abstract concept illustration">
            <a:extLst>
              <a:ext uri="{FF2B5EF4-FFF2-40B4-BE49-F238E27FC236}">
                <a16:creationId xmlns:a16="http://schemas.microsoft.com/office/drawing/2014/main" id="{ACB2D1D1-0FAD-0C65-592E-49A1968D947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63970" y="3747932"/>
            <a:ext cx="5838716" cy="311006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AD9161A-27E1-DE34-1E42-24E937349476}"/>
              </a:ext>
            </a:extLst>
          </p:cNvPr>
          <p:cNvSpPr txBox="1"/>
          <p:nvPr/>
        </p:nvSpPr>
        <p:spPr>
          <a:xfrm>
            <a:off x="3706982" y="136089"/>
            <a:ext cx="4249783" cy="369332"/>
          </a:xfrm>
          <a:prstGeom prst="rect">
            <a:avLst/>
          </a:prstGeom>
          <a:noFill/>
        </p:spPr>
        <p:txBody>
          <a:bodyPr wrap="square" rtlCol="0">
            <a:spAutoFit/>
          </a:bodyPr>
          <a:lstStyle/>
          <a:p>
            <a:endParaRPr lang="en-IN" dirty="0">
              <a:highlight>
                <a:srgbClr val="000080"/>
              </a:highlight>
            </a:endParaRPr>
          </a:p>
        </p:txBody>
      </p:sp>
      <p:pic>
        <p:nvPicPr>
          <p:cNvPr id="7174" name="Picture 6">
            <a:extLst>
              <a:ext uri="{FF2B5EF4-FFF2-40B4-BE49-F238E27FC236}">
                <a16:creationId xmlns:a16="http://schemas.microsoft.com/office/drawing/2014/main" id="{84DC5799-1AB1-AD0F-4284-870A34A295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04" y="-29649"/>
            <a:ext cx="4685210" cy="84011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0074926-3901-9B65-F104-D5BA19DC1C0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05601" y="-22091"/>
            <a:ext cx="5486400" cy="84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103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6FCE8F64-2937-9556-26C9-01CD8B70566E}"/>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E9D1F1BD-7898-B77F-EB19-3C3CF624493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A7111EE7-D55C-3C32-66F6-EDC7A8C8CE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92045D59-A2F5-41C2-F813-8E090556DA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82A53D1-B1FE-3138-2429-53BA64C2321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8F091B09-4F78-7C34-A7D0-944C231DF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A87D4F1F-121C-51B1-2D73-5AF5A043C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B6149374-4800-0745-5188-C24721E73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1C21CA7B-47B1-807D-FF3A-26A11ABFB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56AE5494-805A-BF2E-BE04-74D00FCE0104}"/>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6948D4C5-A717-3649-A255-21CFB5E27555}"/>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D69D9C7F-0390-9E9A-D07F-A6F1E44431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98F6A03D-618B-AF44-1155-4F49E31EAD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070C7EBA-1116-590B-358A-6994FB36DD30}"/>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46277B34-5FA6-2065-CEA9-3C6660CC699F}"/>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F0D8FB19-F847-BDF3-3669-F750AADD8328}"/>
              </a:ext>
            </a:extLst>
          </p:cNvPr>
          <p:cNvSpPr txBox="1"/>
          <p:nvPr/>
        </p:nvSpPr>
        <p:spPr>
          <a:xfrm>
            <a:off x="3944983" y="100707"/>
            <a:ext cx="3472934" cy="800219"/>
          </a:xfrm>
          <a:prstGeom prst="rect">
            <a:avLst/>
          </a:prstGeom>
          <a:noFill/>
        </p:spPr>
        <p:txBody>
          <a:bodyPr wrap="square" rtlCol="0">
            <a:spAutoFit/>
          </a:bodyPr>
          <a:lstStyle/>
          <a:p>
            <a:pPr algn="ctr"/>
            <a:r>
              <a:rPr lang="en-US" sz="2800" b="1" dirty="0">
                <a:solidFill>
                  <a:srgbClr val="002060"/>
                </a:solidFill>
                <a:highlight>
                  <a:srgbClr val="FFFF00"/>
                </a:highlight>
                <a:latin typeface="Algerian" panose="04020705040A02060702" pitchFamily="82" charset="0"/>
              </a:rPr>
              <a:t>Evaluation</a:t>
            </a:r>
            <a:endParaRPr lang="en-IN" sz="2800" b="1" dirty="0">
              <a:solidFill>
                <a:srgbClr val="002060"/>
              </a:solidFill>
              <a:highlight>
                <a:srgbClr val="FFFF00"/>
              </a:highlight>
              <a:latin typeface="Algerian" panose="04020705040A02060702" pitchFamily="82" charset="0"/>
            </a:endParaRPr>
          </a:p>
          <a:p>
            <a:endParaRPr lang="en-IN" dirty="0"/>
          </a:p>
        </p:txBody>
      </p:sp>
      <p:sp>
        <p:nvSpPr>
          <p:cNvPr id="6" name="TextBox 5">
            <a:extLst>
              <a:ext uri="{FF2B5EF4-FFF2-40B4-BE49-F238E27FC236}">
                <a16:creationId xmlns:a16="http://schemas.microsoft.com/office/drawing/2014/main" id="{7C393848-4142-2056-D6FC-45917E952C43}"/>
              </a:ext>
            </a:extLst>
          </p:cNvPr>
          <p:cNvSpPr txBox="1"/>
          <p:nvPr/>
        </p:nvSpPr>
        <p:spPr>
          <a:xfrm>
            <a:off x="-95774" y="1045519"/>
            <a:ext cx="12287774" cy="2277547"/>
          </a:xfrm>
          <a:prstGeom prst="rect">
            <a:avLst/>
          </a:prstGeom>
          <a:noFill/>
        </p:spPr>
        <p:txBody>
          <a:bodyPr wrap="square" rtlCol="0">
            <a:spAutoFit/>
          </a:bodyPr>
          <a:lstStyle/>
          <a:p>
            <a:r>
              <a:rPr lang="en-US" sz="2400" b="1" dirty="0">
                <a:solidFill>
                  <a:schemeClr val="accent1">
                    <a:lumMod val="20000"/>
                    <a:lumOff val="80000"/>
                  </a:schemeClr>
                </a:solidFill>
                <a:highlight>
                  <a:srgbClr val="800000"/>
                </a:highlight>
                <a:latin typeface="Algerian" panose="04020705040A02060702" pitchFamily="82" charset="0"/>
                <a:ea typeface="Twentieth Century"/>
                <a:cs typeface="Twentieth Century"/>
                <a:sym typeface="Twentieth Century"/>
              </a:rPr>
              <a:t> From The Below Evaluation slide, we can say that Precision, Recall, F-1 Score &amp; Support is Good for our Model . </a:t>
            </a:r>
          </a:p>
          <a:p>
            <a:r>
              <a:rPr lang="en-US" sz="2400" b="1" dirty="0">
                <a:solidFill>
                  <a:schemeClr val="accent1">
                    <a:lumMod val="20000"/>
                    <a:lumOff val="80000"/>
                  </a:schemeClr>
                </a:solidFill>
                <a:highlight>
                  <a:srgbClr val="800000"/>
                </a:highlight>
                <a:latin typeface="Algerian" panose="04020705040A02060702" pitchFamily="82" charset="0"/>
                <a:ea typeface="Twentieth Century"/>
                <a:cs typeface="Twentieth Century"/>
                <a:sym typeface="Twentieth Century"/>
              </a:rPr>
              <a:t>Class 0 Recall Value is 19% </a:t>
            </a:r>
            <a:r>
              <a:rPr lang="en-US" sz="2400" b="1" dirty="0" err="1">
                <a:solidFill>
                  <a:schemeClr val="accent1">
                    <a:lumMod val="20000"/>
                    <a:lumOff val="80000"/>
                  </a:schemeClr>
                </a:solidFill>
                <a:highlight>
                  <a:srgbClr val="800000"/>
                </a:highlight>
                <a:latin typeface="Algerian" panose="04020705040A02060702" pitchFamily="82" charset="0"/>
                <a:ea typeface="Twentieth Century"/>
                <a:cs typeface="Twentieth Century"/>
                <a:sym typeface="Twentieth Century"/>
              </a:rPr>
              <a:t>i.e</a:t>
            </a:r>
            <a:r>
              <a:rPr lang="en-US" sz="2400" b="1" dirty="0">
                <a:solidFill>
                  <a:schemeClr val="accent1">
                    <a:lumMod val="20000"/>
                    <a:lumOff val="80000"/>
                  </a:schemeClr>
                </a:solidFill>
                <a:highlight>
                  <a:srgbClr val="800000"/>
                </a:highlight>
                <a:latin typeface="Algerian" panose="04020705040A02060702" pitchFamily="82" charset="0"/>
                <a:ea typeface="Twentieth Century"/>
                <a:cs typeface="Twentieth Century"/>
                <a:sym typeface="Twentieth Century"/>
              </a:rPr>
              <a:t> It is Low But Good Not So Bad. &amp; Overall Accuracy  Of our Model is 58.73% i.e. Low Bot good Not So Bad For KNN Algorithm. So, Our Model has Good Accuracy. Our Model is Good to Perform</a:t>
            </a:r>
            <a:r>
              <a:rPr lang="en-US" sz="2800" b="1" dirty="0">
                <a:solidFill>
                  <a:schemeClr val="accent1">
                    <a:lumMod val="20000"/>
                    <a:lumOff val="80000"/>
                  </a:schemeClr>
                </a:solidFill>
                <a:highlight>
                  <a:srgbClr val="800000"/>
                </a:highlight>
                <a:latin typeface="Algerian" panose="04020705040A02060702" pitchFamily="82" charset="0"/>
                <a:ea typeface="Twentieth Century"/>
                <a:cs typeface="Twentieth Century"/>
                <a:sym typeface="Twentieth Century"/>
              </a:rPr>
              <a:t>.</a:t>
            </a:r>
            <a:endParaRPr lang="en-US" sz="2800" b="1" dirty="0">
              <a:solidFill>
                <a:schemeClr val="accent1">
                  <a:lumMod val="20000"/>
                  <a:lumOff val="80000"/>
                </a:schemeClr>
              </a:solidFill>
              <a:highlight>
                <a:srgbClr val="800000"/>
              </a:highlight>
              <a:latin typeface="Algerian" panose="04020705040A02060702" pitchFamily="82" charset="0"/>
            </a:endParaRPr>
          </a:p>
          <a:p>
            <a:endParaRPr lang="en-IN" dirty="0"/>
          </a:p>
        </p:txBody>
      </p:sp>
      <p:pic>
        <p:nvPicPr>
          <p:cNvPr id="9" name="Picture 8">
            <a:extLst>
              <a:ext uri="{FF2B5EF4-FFF2-40B4-BE49-F238E27FC236}">
                <a16:creationId xmlns:a16="http://schemas.microsoft.com/office/drawing/2014/main" id="{B00A154B-5CAE-E9BC-9381-85CCF7C7D978}"/>
              </a:ext>
            </a:extLst>
          </p:cNvPr>
          <p:cNvPicPr>
            <a:picLocks noChangeAspect="1"/>
          </p:cNvPicPr>
          <p:nvPr/>
        </p:nvPicPr>
        <p:blipFill>
          <a:blip r:embed="rId12"/>
          <a:stretch>
            <a:fillRect/>
          </a:stretch>
        </p:blipFill>
        <p:spPr>
          <a:xfrm>
            <a:off x="0" y="3003705"/>
            <a:ext cx="12191980" cy="3854285"/>
          </a:xfrm>
          <a:prstGeom prst="rect">
            <a:avLst/>
          </a:prstGeom>
        </p:spPr>
      </p:pic>
      <p:pic>
        <p:nvPicPr>
          <p:cNvPr id="8194" name="Picture 2">
            <a:extLst>
              <a:ext uri="{FF2B5EF4-FFF2-40B4-BE49-F238E27FC236}">
                <a16:creationId xmlns:a16="http://schemas.microsoft.com/office/drawing/2014/main" id="{7D5B7645-B221-C393-B0C6-BFDDD71DA5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606833" cy="114008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42F47BF-4E84-836F-E7D6-890B3169A4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66560" y="-1"/>
            <a:ext cx="5425440" cy="1103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931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F41A68A-8CD1-4105-B4EC-A56286CB0F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7B955F46-02E4-4A82-96F5-CBAFDD4A7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4">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79775EF-026C-4E4A-873B-185915FB4FC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400D0967-F02F-4275-8520-75D52A1DF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B4B16BA1-0F90-43DD-9D6C-6F196A15A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7B652CBC-3D51-4C0E-8DDE-2C4A49B38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3AFF0419-6554-4FDD-93AB-8A8C45FF5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D4774D57-151E-4936-9AF4-E70073D4EB30}"/>
              </a:ext>
            </a:extLst>
          </p:cNvPr>
          <p:cNvSpPr>
            <a:spLocks noGrp="1"/>
          </p:cNvSpPr>
          <p:nvPr>
            <p:ph type="ctrTitle"/>
          </p:nvPr>
        </p:nvSpPr>
        <p:spPr>
          <a:xfrm>
            <a:off x="270328" y="2028750"/>
            <a:ext cx="5416501"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C5370FC1-A32E-43A6-9E96-92974CB54F20}"/>
              </a:ext>
            </a:extLst>
          </p:cNvPr>
          <p:cNvSpPr>
            <a:spLocks noGrp="1"/>
          </p:cNvSpPr>
          <p:nvPr>
            <p:ph type="subTitle" idx="1"/>
          </p:nvPr>
        </p:nvSpPr>
        <p:spPr>
          <a:xfrm>
            <a:off x="-708974" y="3533238"/>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5F310D7E-8F1E-4C2F-8824-E43E043DD8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Graphic 16" descr="Beach ball">
            <a:extLst>
              <a:ext uri="{FF2B5EF4-FFF2-40B4-BE49-F238E27FC236}">
                <a16:creationId xmlns:a16="http://schemas.microsoft.com/office/drawing/2014/main" id="{48F21C9B-2A2B-49E0-A15C-401F0E8DE9C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02432592-29B9-4972-91B0-C8987327EC8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494809" y="1874056"/>
            <a:ext cx="731520" cy="731520"/>
          </a:xfrm>
          <a:prstGeom prst="rect">
            <a:avLst/>
          </a:prstGeom>
        </p:spPr>
      </p:pic>
      <p:sp>
        <p:nvSpPr>
          <p:cNvPr id="6" name="TextBox 5">
            <a:extLst>
              <a:ext uri="{FF2B5EF4-FFF2-40B4-BE49-F238E27FC236}">
                <a16:creationId xmlns:a16="http://schemas.microsoft.com/office/drawing/2014/main" id="{C165C108-7430-2B08-F740-7335C3A913AD}"/>
              </a:ext>
            </a:extLst>
          </p:cNvPr>
          <p:cNvSpPr txBox="1"/>
          <p:nvPr/>
        </p:nvSpPr>
        <p:spPr>
          <a:xfrm>
            <a:off x="3001642" y="-64217"/>
            <a:ext cx="6188696" cy="1569660"/>
          </a:xfrm>
          <a:prstGeom prst="rect">
            <a:avLst/>
          </a:prstGeom>
          <a:solidFill>
            <a:srgbClr val="FFFF00"/>
          </a:solidFill>
        </p:spPr>
        <p:txBody>
          <a:bodyPr wrap="square">
            <a:spAutoFit/>
          </a:bodyPr>
          <a:lstStyle/>
          <a:p>
            <a:pPr marL="0" marR="0" lvl="0" indent="0" algn="ctr" rtl="0">
              <a:lnSpc>
                <a:spcPct val="100000"/>
              </a:lnSpc>
              <a:spcBef>
                <a:spcPts val="0"/>
              </a:spcBef>
              <a:spcAft>
                <a:spcPts val="0"/>
              </a:spcAft>
              <a:buClr>
                <a:srgbClr val="000000"/>
              </a:buClr>
              <a:buSzPts val="4800"/>
              <a:buFont typeface="Arial"/>
              <a:buNone/>
            </a:pPr>
            <a:r>
              <a:rPr lang="en-IN" sz="3200" b="1" dirty="0">
                <a:solidFill>
                  <a:srgbClr val="002060"/>
                </a:solidFill>
                <a:highlight>
                  <a:srgbClr val="C0C0C0"/>
                </a:highlight>
                <a:latin typeface="Algerian" panose="04020705040A02060702" pitchFamily="82" charset="0"/>
              </a:rPr>
              <a:t>Problem Statement: “Capstone Project Of Loan Approval Prediction”</a:t>
            </a:r>
            <a:endParaRPr lang="en-GB" sz="3200" b="1" i="0" u="none" strike="noStrike" cap="none" dirty="0">
              <a:solidFill>
                <a:srgbClr val="002060"/>
              </a:solidFill>
              <a:highlight>
                <a:srgbClr val="C0C0C0"/>
              </a:highlight>
              <a:latin typeface="Algerian" panose="04020705040A02060702" pitchFamily="82" charset="0"/>
              <a:ea typeface="Arial Black"/>
              <a:cs typeface="Arial Black"/>
              <a:sym typeface="Arial Black"/>
            </a:endParaRPr>
          </a:p>
        </p:txBody>
      </p:sp>
      <p:sp>
        <p:nvSpPr>
          <p:cNvPr id="9" name="TextBox 8">
            <a:extLst>
              <a:ext uri="{FF2B5EF4-FFF2-40B4-BE49-F238E27FC236}">
                <a16:creationId xmlns:a16="http://schemas.microsoft.com/office/drawing/2014/main" id="{1C113FCB-37B3-08E9-446F-41255B3A9689}"/>
              </a:ext>
            </a:extLst>
          </p:cNvPr>
          <p:cNvSpPr txBox="1"/>
          <p:nvPr/>
        </p:nvSpPr>
        <p:spPr>
          <a:xfrm>
            <a:off x="6608522" y="1343025"/>
            <a:ext cx="5595522" cy="5632311"/>
          </a:xfrm>
          <a:prstGeom prst="rect">
            <a:avLst/>
          </a:prstGeom>
          <a:solidFill>
            <a:schemeClr val="accent5">
              <a:lumMod val="20000"/>
              <a:lumOff val="80000"/>
            </a:schemeClr>
          </a:solidFill>
        </p:spPr>
        <p:txBody>
          <a:bodyPr wrap="square">
            <a:spAutoFit/>
          </a:bodyPr>
          <a:lstStyle/>
          <a:p>
            <a:pPr marL="342900" indent="-342900" algn="ctr">
              <a:buClr>
                <a:srgbClr val="7030A0"/>
              </a:buClr>
              <a:buFont typeface="Wingdings" panose="05000000000000000000" pitchFamily="2" charset="2"/>
              <a:buChar char="v"/>
            </a:pPr>
            <a:r>
              <a:rPr lang="en-US" sz="2000" b="1" dirty="0">
                <a:solidFill>
                  <a:schemeClr val="accent4">
                    <a:lumMod val="20000"/>
                    <a:lumOff val="80000"/>
                  </a:schemeClr>
                </a:solidFill>
                <a:highlight>
                  <a:srgbClr val="000080"/>
                </a:highlight>
                <a:latin typeface="Arial" panose="020B0604020202020204" pitchFamily="34" charset="0"/>
                <a:cs typeface="Arial" panose="020B0604020202020204" pitchFamily="34" charset="0"/>
              </a:rPr>
              <a:t>The objective of this capstone project is to develop a machine learning model that can accurately predict whether a loan status will be approved or not based on applicant details such as self </a:t>
            </a:r>
            <a:r>
              <a:rPr lang="en-US" sz="2000" b="1" dirty="0" err="1">
                <a:solidFill>
                  <a:schemeClr val="accent4">
                    <a:lumMod val="20000"/>
                    <a:lumOff val="80000"/>
                  </a:schemeClr>
                </a:solidFill>
                <a:highlight>
                  <a:srgbClr val="000080"/>
                </a:highlight>
                <a:latin typeface="Arial" panose="020B0604020202020204" pitchFamily="34" charset="0"/>
                <a:cs typeface="Arial" panose="020B0604020202020204" pitchFamily="34" charset="0"/>
              </a:rPr>
              <a:t>employeed,cibil</a:t>
            </a:r>
            <a:r>
              <a:rPr lang="en-US" sz="2000" b="1" dirty="0">
                <a:solidFill>
                  <a:schemeClr val="accent4">
                    <a:lumMod val="20000"/>
                    <a:lumOff val="80000"/>
                  </a:schemeClr>
                </a:solidFill>
                <a:highlight>
                  <a:srgbClr val="000080"/>
                </a:highlight>
                <a:latin typeface="Arial" panose="020B0604020202020204" pitchFamily="34" charset="0"/>
                <a:cs typeface="Arial" panose="020B0604020202020204" pitchFamily="34" charset="0"/>
              </a:rPr>
              <a:t> score, education, loan amount, </a:t>
            </a:r>
            <a:r>
              <a:rPr lang="en-US" sz="2000" b="1" dirty="0" err="1">
                <a:solidFill>
                  <a:schemeClr val="accent4">
                    <a:lumMod val="20000"/>
                    <a:lumOff val="80000"/>
                  </a:schemeClr>
                </a:solidFill>
                <a:highlight>
                  <a:srgbClr val="000080"/>
                </a:highlight>
                <a:latin typeface="Arial" panose="020B0604020202020204" pitchFamily="34" charset="0"/>
                <a:cs typeface="Arial" panose="020B0604020202020204" pitchFamily="34" charset="0"/>
              </a:rPr>
              <a:t>bsnk</a:t>
            </a:r>
            <a:r>
              <a:rPr lang="en-US" sz="2000" b="1" dirty="0">
                <a:solidFill>
                  <a:schemeClr val="accent4">
                    <a:lumMod val="20000"/>
                    <a:lumOff val="80000"/>
                  </a:schemeClr>
                </a:solidFill>
                <a:highlight>
                  <a:srgbClr val="000080"/>
                </a:highlight>
                <a:latin typeface="Arial" panose="020B0604020202020204" pitchFamily="34" charset="0"/>
                <a:cs typeface="Arial" panose="020B0604020202020204" pitchFamily="34" charset="0"/>
              </a:rPr>
              <a:t> asset values, residential asset values, income annum and other relevant factors.</a:t>
            </a:r>
          </a:p>
          <a:p>
            <a:pPr marL="342900" indent="-342900" algn="ctr">
              <a:buClr>
                <a:srgbClr val="7030A0"/>
              </a:buClr>
              <a:buFont typeface="Wingdings" panose="05000000000000000000" pitchFamily="2" charset="2"/>
              <a:buChar char="v"/>
            </a:pPr>
            <a:r>
              <a:rPr lang="en-US" sz="2000" b="1" dirty="0">
                <a:solidFill>
                  <a:schemeClr val="accent4">
                    <a:lumMod val="20000"/>
                    <a:lumOff val="80000"/>
                  </a:schemeClr>
                </a:solidFill>
                <a:highlight>
                  <a:srgbClr val="000080"/>
                </a:highlight>
                <a:latin typeface="Arial" panose="020B0604020202020204" pitchFamily="34" charset="0"/>
                <a:cs typeface="Arial" panose="020B0604020202020204" pitchFamily="34" charset="0"/>
              </a:rPr>
              <a:t>This predictive system will assist financial institutions in automating the loan approval process, minimizing human bias, and making faster, data-driven decisions. The model will be trained on historical loan application data and evaluated on its accuracy, precision, recall, and overall effectiveness in identifying eligible applicants.</a:t>
            </a:r>
          </a:p>
        </p:txBody>
      </p:sp>
      <p:pic>
        <p:nvPicPr>
          <p:cNvPr id="2050" name="Picture 2" descr="Free Photo happy couple having a meeting with real estate agent and analyzing blueprints while communicating">
            <a:extLst>
              <a:ext uri="{FF2B5EF4-FFF2-40B4-BE49-F238E27FC236}">
                <a16:creationId xmlns:a16="http://schemas.microsoft.com/office/drawing/2014/main" id="{CCD5299A-7C75-F32D-9E7F-70F1088A0E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993669"/>
            <a:ext cx="7028388" cy="48643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Vector bank loan concept illustration">
            <a:extLst>
              <a:ext uri="{FF2B5EF4-FFF2-40B4-BE49-F238E27FC236}">
                <a16:creationId xmlns:a16="http://schemas.microsoft.com/office/drawing/2014/main" id="{547B5B21-0177-D259-9609-4EDDF40433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64" y="-10282"/>
            <a:ext cx="3269614" cy="19928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ree Vector bank loan concept illustration">
            <a:extLst>
              <a:ext uri="{FF2B5EF4-FFF2-40B4-BE49-F238E27FC236}">
                <a16:creationId xmlns:a16="http://schemas.microsoft.com/office/drawing/2014/main" id="{E42D85AE-0840-3F64-B273-C6EFFE624D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39024" y="-10282"/>
            <a:ext cx="3152976" cy="141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913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63E7CA02-88CC-199C-C6FF-DB352C55C6AA}"/>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35D3BD29-88E0-997F-FFF8-D064515DF6B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79EB42E6-85E7-5AED-DE67-A5DADC0A7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7C7ED5CC-83E2-9FAA-2276-B3AB666C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E33310EA-0BD2-20D2-303A-C0F7DECE73A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DF5EB3F5-5497-00FD-90AF-9F28C8B9A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E23CE6F6-A174-2F58-6E4F-FA468AD62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82767929-6CA8-FFF4-6A21-38215AD89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906F4578-BACB-95F7-49EE-FD4034B17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74A47A9B-5644-4598-1BF6-1AC7392B66BF}"/>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B32596F7-8C53-BB0C-CF11-CEB01B7F9D58}"/>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0D1D7C55-C846-41C1-9952-8C7CDEB28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1235D5E6-4527-33A2-6409-32BC10FC38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3589B07A-20DF-9CEE-C13C-AA036BB6D36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B2E2DBB7-6A2B-4EC3-A9B0-622EDDB52DAA}"/>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AD405CB2-D1C1-ECC0-2F62-9678ADD138FF}"/>
              </a:ext>
            </a:extLst>
          </p:cNvPr>
          <p:cNvSpPr txBox="1"/>
          <p:nvPr/>
        </p:nvSpPr>
        <p:spPr>
          <a:xfrm>
            <a:off x="3409396" y="66969"/>
            <a:ext cx="5303520" cy="800219"/>
          </a:xfrm>
          <a:prstGeom prst="rect">
            <a:avLst/>
          </a:prstGeom>
          <a:noFill/>
        </p:spPr>
        <p:txBody>
          <a:bodyPr wrap="square" rtlCol="0">
            <a:spAutoFit/>
          </a:bodyPr>
          <a:lstStyle/>
          <a:p>
            <a:pPr algn="ctr"/>
            <a:r>
              <a:rPr lang="en-US" sz="2800" b="1" dirty="0">
                <a:solidFill>
                  <a:srgbClr val="002060"/>
                </a:solidFill>
                <a:highlight>
                  <a:srgbClr val="FFFF00"/>
                </a:highlight>
                <a:latin typeface="Algerian" panose="04020705040A02060702" pitchFamily="82" charset="0"/>
              </a:rPr>
              <a:t>Insights</a:t>
            </a:r>
            <a:endParaRPr lang="en-IN" sz="2800" b="1" dirty="0">
              <a:solidFill>
                <a:srgbClr val="002060"/>
              </a:solidFill>
              <a:highlight>
                <a:srgbClr val="FFFF00"/>
              </a:highlight>
              <a:latin typeface="Algerian" panose="04020705040A02060702" pitchFamily="82" charset="0"/>
            </a:endParaRPr>
          </a:p>
          <a:p>
            <a:pPr algn="ctr"/>
            <a:endParaRPr lang="en-IN" dirty="0"/>
          </a:p>
        </p:txBody>
      </p:sp>
      <p:sp>
        <p:nvSpPr>
          <p:cNvPr id="6" name="TextBox 5">
            <a:extLst>
              <a:ext uri="{FF2B5EF4-FFF2-40B4-BE49-F238E27FC236}">
                <a16:creationId xmlns:a16="http://schemas.microsoft.com/office/drawing/2014/main" id="{119671D3-2D0F-014A-4ABF-7F9010C61A29}"/>
              </a:ext>
            </a:extLst>
          </p:cNvPr>
          <p:cNvSpPr txBox="1"/>
          <p:nvPr/>
        </p:nvSpPr>
        <p:spPr>
          <a:xfrm>
            <a:off x="-69669" y="635726"/>
            <a:ext cx="12261650" cy="1107996"/>
          </a:xfrm>
          <a:prstGeom prst="rect">
            <a:avLst/>
          </a:prstGeom>
          <a:noFill/>
        </p:spPr>
        <p:txBody>
          <a:bodyPr wrap="square" rtlCol="0">
            <a:spAutoFit/>
          </a:bodyPr>
          <a:lstStyle/>
          <a:p>
            <a:r>
              <a:rPr lang="en-US" sz="2400" b="1" dirty="0">
                <a:solidFill>
                  <a:schemeClr val="accent1">
                    <a:lumMod val="20000"/>
                    <a:lumOff val="80000"/>
                  </a:schemeClr>
                </a:solidFill>
                <a:highlight>
                  <a:srgbClr val="800000"/>
                </a:highlight>
                <a:latin typeface="Algerian" panose="04020705040A02060702" pitchFamily="82" charset="0"/>
              </a:rPr>
              <a:t>On the Real – Time Data Analysis, Based on Target Column i.e. </a:t>
            </a:r>
            <a:r>
              <a:rPr lang="en-US" sz="2400" b="1" dirty="0" err="1">
                <a:solidFill>
                  <a:schemeClr val="accent1">
                    <a:lumMod val="20000"/>
                    <a:lumOff val="80000"/>
                  </a:schemeClr>
                </a:solidFill>
                <a:highlight>
                  <a:srgbClr val="800000"/>
                </a:highlight>
                <a:latin typeface="Algerian" panose="04020705040A02060702" pitchFamily="82" charset="0"/>
              </a:rPr>
              <a:t>loan_status</a:t>
            </a:r>
            <a:r>
              <a:rPr lang="en-US" sz="2400" b="1" dirty="0">
                <a:solidFill>
                  <a:schemeClr val="accent1">
                    <a:lumMod val="20000"/>
                    <a:lumOff val="80000"/>
                  </a:schemeClr>
                </a:solidFill>
                <a:highlight>
                  <a:srgbClr val="800000"/>
                </a:highlight>
                <a:latin typeface="Algerian" panose="04020705040A02060702" pitchFamily="82" charset="0"/>
              </a:rPr>
              <a:t>. Here, Approved  &amp; Rejected </a:t>
            </a:r>
            <a:r>
              <a:rPr lang="en-US" sz="2400" b="1" dirty="0" err="1">
                <a:solidFill>
                  <a:schemeClr val="accent1">
                    <a:lumMod val="20000"/>
                    <a:lumOff val="80000"/>
                  </a:schemeClr>
                </a:solidFill>
                <a:highlight>
                  <a:srgbClr val="800000"/>
                </a:highlight>
                <a:latin typeface="Algerian" panose="04020705040A02060702" pitchFamily="82" charset="0"/>
              </a:rPr>
              <a:t>Loan_Status</a:t>
            </a:r>
            <a:r>
              <a:rPr lang="en-US" sz="2400" b="1" dirty="0">
                <a:solidFill>
                  <a:schemeClr val="accent1">
                    <a:lumMod val="20000"/>
                    <a:lumOff val="80000"/>
                  </a:schemeClr>
                </a:solidFill>
                <a:highlight>
                  <a:srgbClr val="800000"/>
                </a:highlight>
                <a:latin typeface="Algerian" panose="04020705040A02060702" pitchFamily="82" charset="0"/>
              </a:rPr>
              <a:t> are shown by picture</a:t>
            </a:r>
            <a:r>
              <a:rPr lang="en-US" sz="2400" b="1" dirty="0">
                <a:highlight>
                  <a:srgbClr val="800000"/>
                </a:highlight>
                <a:latin typeface="Algerian" panose="04020705040A02060702" pitchFamily="82" charset="0"/>
              </a:rPr>
              <a:t>.</a:t>
            </a:r>
          </a:p>
          <a:p>
            <a:endParaRPr lang="en-IN" dirty="0"/>
          </a:p>
        </p:txBody>
      </p:sp>
      <p:pic>
        <p:nvPicPr>
          <p:cNvPr id="9218" name="Picture 2">
            <a:extLst>
              <a:ext uri="{FF2B5EF4-FFF2-40B4-BE49-F238E27FC236}">
                <a16:creationId xmlns:a16="http://schemas.microsoft.com/office/drawing/2014/main" id="{98532E2F-3D78-4E6B-0303-D6CFC2F1DF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2226281"/>
            <a:ext cx="6255143" cy="463170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B2EED005-52B7-B790-0BBD-2F0F3B348D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31521" y="2226281"/>
            <a:ext cx="5881869" cy="463170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BDF397CD-8640-36A5-2949-37E4C01394C7}"/>
              </a:ext>
            </a:extLst>
          </p:cNvPr>
          <p:cNvSpPr/>
          <p:nvPr/>
        </p:nvSpPr>
        <p:spPr>
          <a:xfrm>
            <a:off x="21412" y="1528343"/>
            <a:ext cx="6028756" cy="650773"/>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00080"/>
              </a:highlight>
            </a:endParaRPr>
          </a:p>
        </p:txBody>
      </p:sp>
      <p:sp>
        <p:nvSpPr>
          <p:cNvPr id="9" name="TextBox 8">
            <a:extLst>
              <a:ext uri="{FF2B5EF4-FFF2-40B4-BE49-F238E27FC236}">
                <a16:creationId xmlns:a16="http://schemas.microsoft.com/office/drawing/2014/main" id="{086BD7C0-CA10-D5E7-F6D1-E38DD99DD6AB}"/>
              </a:ext>
            </a:extLst>
          </p:cNvPr>
          <p:cNvSpPr txBox="1"/>
          <p:nvPr/>
        </p:nvSpPr>
        <p:spPr>
          <a:xfrm>
            <a:off x="544285" y="1653895"/>
            <a:ext cx="4578924" cy="400110"/>
          </a:xfrm>
          <a:prstGeom prst="rect">
            <a:avLst/>
          </a:prstGeom>
          <a:solidFill>
            <a:srgbClr val="002060"/>
          </a:solidFill>
        </p:spPr>
        <p:txBody>
          <a:bodyPr wrap="square" rtlCol="0">
            <a:spAutoFit/>
          </a:bodyPr>
          <a:lstStyle/>
          <a:p>
            <a:pPr algn="ctr"/>
            <a:r>
              <a:rPr lang="en-US" sz="2000" b="1" dirty="0">
                <a:highlight>
                  <a:srgbClr val="FFFF00"/>
                </a:highlight>
                <a:latin typeface="Arial" panose="020B0604020202020204" pitchFamily="34" charset="0"/>
                <a:cs typeface="Arial" panose="020B0604020202020204" pitchFamily="34" charset="0"/>
              </a:rPr>
              <a:t>Loan Status Approved Person</a:t>
            </a:r>
            <a:endParaRPr lang="en-IN" sz="2000" b="1" dirty="0">
              <a:highlight>
                <a:srgbClr val="FFFF00"/>
              </a:highlight>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DF4FA24-DE11-FA04-F981-0A66F3DA11F4}"/>
              </a:ext>
            </a:extLst>
          </p:cNvPr>
          <p:cNvSpPr/>
          <p:nvPr/>
        </p:nvSpPr>
        <p:spPr>
          <a:xfrm>
            <a:off x="6141833" y="1514486"/>
            <a:ext cx="6050146" cy="650773"/>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000080"/>
              </a:highlight>
            </a:endParaRPr>
          </a:p>
        </p:txBody>
      </p:sp>
      <p:sp>
        <p:nvSpPr>
          <p:cNvPr id="22" name="TextBox 21">
            <a:extLst>
              <a:ext uri="{FF2B5EF4-FFF2-40B4-BE49-F238E27FC236}">
                <a16:creationId xmlns:a16="http://schemas.microsoft.com/office/drawing/2014/main" id="{73151376-FC33-08AE-DAC6-FD103002FE93}"/>
              </a:ext>
            </a:extLst>
          </p:cNvPr>
          <p:cNvSpPr txBox="1"/>
          <p:nvPr/>
        </p:nvSpPr>
        <p:spPr>
          <a:xfrm>
            <a:off x="7019109" y="1653895"/>
            <a:ext cx="4258491" cy="400110"/>
          </a:xfrm>
          <a:prstGeom prst="rect">
            <a:avLst/>
          </a:prstGeom>
          <a:solidFill>
            <a:srgbClr val="002060"/>
          </a:solidFill>
        </p:spPr>
        <p:txBody>
          <a:bodyPr wrap="square" rtlCol="0">
            <a:spAutoFit/>
          </a:bodyPr>
          <a:lstStyle/>
          <a:p>
            <a:pPr algn="ctr"/>
            <a:r>
              <a:rPr lang="en-US" sz="2000" b="1" dirty="0">
                <a:highlight>
                  <a:srgbClr val="FFFF00"/>
                </a:highlight>
                <a:latin typeface="Arial" panose="020B0604020202020204" pitchFamily="34" charset="0"/>
                <a:cs typeface="Arial" panose="020B0604020202020204" pitchFamily="34" charset="0"/>
              </a:rPr>
              <a:t>Loan Status Rejected Person</a:t>
            </a:r>
            <a:endParaRPr lang="en-IN" sz="2000" b="1" dirty="0">
              <a:highlight>
                <a:srgbClr val="FFFF00"/>
              </a:highlight>
              <a:latin typeface="Arial" panose="020B0604020202020204" pitchFamily="34" charset="0"/>
              <a:cs typeface="Arial" panose="020B0604020202020204" pitchFamily="34" charset="0"/>
            </a:endParaRPr>
          </a:p>
        </p:txBody>
      </p:sp>
      <p:pic>
        <p:nvPicPr>
          <p:cNvPr id="9222" name="Picture 6" descr="Portrait of businesswoman holding model house while sitting on chair against white background">
            <a:extLst>
              <a:ext uri="{FF2B5EF4-FFF2-40B4-BE49-F238E27FC236}">
                <a16:creationId xmlns:a16="http://schemas.microsoft.com/office/drawing/2014/main" id="{1524684E-A1B1-3BAD-331A-ADC766E0D5E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10" y="-46118"/>
            <a:ext cx="5303520" cy="73010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Elegant woman pointing a yellow piggy bank">
            <a:extLst>
              <a:ext uri="{FF2B5EF4-FFF2-40B4-BE49-F238E27FC236}">
                <a16:creationId xmlns:a16="http://schemas.microsoft.com/office/drawing/2014/main" id="{E62FD60E-406A-43F2-5A85-DC8426B3AA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92686" y="-81140"/>
            <a:ext cx="5399293" cy="80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602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38BE2783-4410-BD9B-D123-F2BDB00308B9}"/>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C50947A4-D70E-7857-F9CB-A15187C0715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66" y="-86480"/>
            <a:ext cx="12191980" cy="7030960"/>
          </a:xfrm>
          <a:prstGeom prst="rect">
            <a:avLst/>
          </a:prstGeom>
        </p:spPr>
      </p:pic>
      <p:grpSp>
        <p:nvGrpSpPr>
          <p:cNvPr id="10" name="Group 9">
            <a:extLst>
              <a:ext uri="{FF2B5EF4-FFF2-40B4-BE49-F238E27FC236}">
                <a16:creationId xmlns:a16="http://schemas.microsoft.com/office/drawing/2014/main" id="{1B13C22F-B994-D30A-96FC-472E1D558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A191A6A3-A302-A29E-775B-A41EAF13C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F659AE2-810F-37D1-288B-070FA77801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23E51810-7057-5824-CFE1-68969F3E42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2E34E13A-F10A-47C7-7EB5-728544C06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2EC9C74A-189C-5DD4-E4B5-647566708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3EC5E079-71F1-6168-15FC-312A587B9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BB1D55DF-C163-9DDD-1D4A-968BB57B98E3}"/>
              </a:ext>
            </a:extLst>
          </p:cNvPr>
          <p:cNvSpPr>
            <a:spLocks noGrp="1"/>
          </p:cNvSpPr>
          <p:nvPr>
            <p:ph type="ctrTitle"/>
          </p:nvPr>
        </p:nvSpPr>
        <p:spPr>
          <a:xfrm>
            <a:off x="4058194" y="1"/>
            <a:ext cx="4432666" cy="407330"/>
          </a:xfrm>
        </p:spPr>
        <p:txBody>
          <a:bodyPr>
            <a:noAutofit/>
          </a:bodyPr>
          <a:lstStyle/>
          <a:p>
            <a:br>
              <a:rPr lang="en-IN" sz="3200" b="1" dirty="0">
                <a:solidFill>
                  <a:srgbClr val="002060"/>
                </a:solidFill>
                <a:highlight>
                  <a:srgbClr val="FFFF00"/>
                </a:highlight>
                <a:latin typeface="Algerian" panose="04020705040A02060702" pitchFamily="82" charset="0"/>
              </a:rPr>
            </a:br>
            <a:endParaRPr lang="en-US" sz="3200" dirty="0"/>
          </a:p>
        </p:txBody>
      </p:sp>
      <p:sp>
        <p:nvSpPr>
          <p:cNvPr id="3" name="Subtitle 2">
            <a:extLst>
              <a:ext uri="{FF2B5EF4-FFF2-40B4-BE49-F238E27FC236}">
                <a16:creationId xmlns:a16="http://schemas.microsoft.com/office/drawing/2014/main" id="{2BC98898-46C7-F9A1-DED7-BBFB9AC3B485}"/>
              </a:ext>
            </a:extLst>
          </p:cNvPr>
          <p:cNvSpPr>
            <a:spLocks noGrp="1"/>
          </p:cNvSpPr>
          <p:nvPr>
            <p:ph type="subTitle" idx="1"/>
          </p:nvPr>
        </p:nvSpPr>
        <p:spPr>
          <a:xfrm flipV="1">
            <a:off x="3043979" y="7393576"/>
            <a:ext cx="6815669" cy="78377"/>
          </a:xfrm>
        </p:spPr>
        <p:txBody>
          <a:bodyPr>
            <a:normAutofit fontScale="25000" lnSpcReduction="20000"/>
          </a:bodyPr>
          <a:lstStyle/>
          <a:p>
            <a:endParaRPr lang="en-US" dirty="0"/>
          </a:p>
        </p:txBody>
      </p:sp>
      <p:cxnSp>
        <p:nvCxnSpPr>
          <p:cNvPr id="18" name="Straight Connector 17">
            <a:extLst>
              <a:ext uri="{FF2B5EF4-FFF2-40B4-BE49-F238E27FC236}">
                <a16:creationId xmlns:a16="http://schemas.microsoft.com/office/drawing/2014/main" id="{98C81102-8E0E-E1C2-B7AD-681EA193CC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30FC18F-DBE0-6C03-15FF-E7959FF1D7BB}"/>
              </a:ext>
            </a:extLst>
          </p:cNvPr>
          <p:cNvSpPr txBox="1"/>
          <p:nvPr/>
        </p:nvSpPr>
        <p:spPr>
          <a:xfrm>
            <a:off x="-98252" y="1183206"/>
            <a:ext cx="12279066" cy="5847755"/>
          </a:xfrm>
          <a:prstGeom prst="rect">
            <a:avLst/>
          </a:prstGeom>
          <a:noFill/>
        </p:spPr>
        <p:txBody>
          <a:bodyPr wrap="square">
            <a:spAutoFit/>
          </a:bodyPr>
          <a:lstStyle/>
          <a:p>
            <a:pPr defTabSz="914400" eaLnBrk="0" fontAlgn="base" hangingPunct="0">
              <a:spcBef>
                <a:spcPct val="0"/>
              </a:spcBef>
              <a:spcAft>
                <a:spcPct val="0"/>
              </a:spcAft>
              <a:buFontTx/>
              <a:buAutoNum type="arabicPeriod"/>
            </a:pPr>
            <a:r>
              <a:rPr kumimoji="0" lang="en-US" altLang="en-US" sz="1600" b="1" i="0" u="none" strike="noStrike" cap="none" normalizeH="0" baseline="0" dirty="0">
                <a:ln>
                  <a:noFill/>
                </a:ln>
                <a:solidFill>
                  <a:srgbClr val="002060"/>
                </a:solidFill>
                <a:effectLst/>
                <a:highlight>
                  <a:srgbClr val="FFFF00"/>
                </a:highlight>
                <a:latin typeface="Arial" panose="020B0604020202020204" pitchFamily="34" charset="0"/>
              </a:rPr>
              <a:t>Integration with Banking Systems :</a:t>
            </a:r>
            <a:br>
              <a:rPr kumimoji="0" lang="en-US" altLang="en-US" sz="1600" b="1" i="0" u="none" strike="noStrike" cap="none" normalizeH="0" baseline="0" dirty="0">
                <a:ln>
                  <a:noFill/>
                </a:ln>
                <a:solidFill>
                  <a:schemeClr val="tx1"/>
                </a:solidFill>
                <a:effectLst/>
                <a:latin typeface="Arial" panose="020B0604020202020204" pitchFamily="34" charset="0"/>
              </a:rPr>
            </a:br>
            <a:r>
              <a:rPr kumimoji="0" lang="en-US" altLang="en-US" sz="16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The model can be integrated into existing banking software to automate real-time loan approvals, making the system more efficient and scalable.</a:t>
            </a:r>
            <a:endParaRPr lang="en-US" altLang="en-US" sz="1600" dirty="0">
              <a:solidFill>
                <a:schemeClr val="accent4">
                  <a:lumMod val="60000"/>
                  <a:lumOff val="40000"/>
                </a:schemeClr>
              </a:solidFill>
              <a:highlight>
                <a:srgbClr val="80008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rgbClr val="002060"/>
                </a:solidFill>
                <a:effectLst/>
                <a:highlight>
                  <a:srgbClr val="FFFF00"/>
                </a:highlight>
                <a:latin typeface="Arial" panose="020B0604020202020204" pitchFamily="34" charset="0"/>
              </a:rPr>
              <a:t>Expansion to Different Loan Types :</a:t>
            </a:r>
            <a:br>
              <a:rPr kumimoji="0" lang="en-US" altLang="en-US" sz="1800" b="1" i="0" u="none" strike="noStrike" cap="none" normalizeH="0" baseline="0" dirty="0">
                <a:ln>
                  <a:noFill/>
                </a:ln>
                <a:solidFill>
                  <a:schemeClr val="tx1"/>
                </a:solidFill>
                <a:effectLst/>
                <a:latin typeface="Arial" panose="020B0604020202020204" pitchFamily="34" charset="0"/>
              </a:rPr>
            </a:br>
            <a:r>
              <a:rPr kumimoji="0" lang="en-US" altLang="en-US" sz="16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The system can be extended to handle various types of loans like home loans, personal loans, car loans, education loans, etc., with tailored prediction models for each.</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rgbClr val="002060"/>
                </a:solidFill>
                <a:effectLst/>
                <a:highlight>
                  <a:srgbClr val="FFFF00"/>
                </a:highlight>
                <a:latin typeface="Arial" panose="020B0604020202020204" pitchFamily="34" charset="0"/>
              </a:rPr>
              <a:t>Incorporation of Additional Features :</a:t>
            </a:r>
            <a:br>
              <a:rPr kumimoji="0" lang="en-US" altLang="en-US" sz="1800" b="1" i="0" u="none" strike="noStrike" cap="none" normalizeH="0" baseline="0" dirty="0">
                <a:ln>
                  <a:noFill/>
                </a:ln>
                <a:solidFill>
                  <a:schemeClr val="tx1"/>
                </a:solidFill>
                <a:effectLst/>
                <a:latin typeface="Arial" panose="020B0604020202020204" pitchFamily="34" charset="0"/>
              </a:rPr>
            </a:br>
            <a:r>
              <a:rPr kumimoji="0" lang="en-US" altLang="en-US" sz="16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Future iterations can include more features such as credit scores from external agencies, social media activity (for informal sector applicants), and alternative income verification.</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rgbClr val="002060"/>
                </a:solidFill>
                <a:effectLst/>
                <a:highlight>
                  <a:srgbClr val="FFFF00"/>
                </a:highlight>
                <a:latin typeface="Arial" panose="020B0604020202020204" pitchFamily="34" charset="0"/>
              </a:rPr>
              <a:t>Model Optimization and Tuning :</a:t>
            </a:r>
            <a:br>
              <a:rPr kumimoji="0" lang="en-US" altLang="en-US" sz="1800" b="1" i="0" u="none" strike="noStrike" cap="none" normalizeH="0" baseline="0" dirty="0">
                <a:ln>
                  <a:noFill/>
                </a:ln>
                <a:solidFill>
                  <a:schemeClr val="tx1"/>
                </a:solidFill>
                <a:effectLst/>
                <a:latin typeface="Arial" panose="020B0604020202020204" pitchFamily="34" charset="0"/>
              </a:rPr>
            </a:br>
            <a:r>
              <a:rPr kumimoji="0" lang="en-US" altLang="en-US" sz="16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Advanced hyperparameter tuning and usage of ensemble methods can further improve the performance and reliability of predictions.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rgbClr val="002060"/>
                </a:solidFill>
                <a:effectLst/>
                <a:highlight>
                  <a:srgbClr val="FFFF00"/>
                </a:highlight>
                <a:latin typeface="Arial" panose="020B0604020202020204" pitchFamily="34" charset="0"/>
              </a:rPr>
              <a:t>Real-time Fraud Detection :</a:t>
            </a:r>
            <a:br>
              <a:rPr kumimoji="0" lang="en-US" altLang="en-US" sz="1400" b="1" i="0" u="none" strike="noStrike" cap="none" normalizeH="0" baseline="0" dirty="0">
                <a:ln>
                  <a:noFill/>
                </a:ln>
                <a:effectLst/>
                <a:latin typeface="Arial" panose="020B0604020202020204" pitchFamily="34" charset="0"/>
              </a:rPr>
            </a:br>
            <a:r>
              <a:rPr kumimoji="0" lang="en-US" altLang="en-US" sz="16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The system can be enhanced to flag potentially fraudulent applications based on anomalous patterns in the data</a:t>
            </a:r>
            <a:r>
              <a:rPr kumimoji="0" lang="en-US" altLang="en-US" sz="160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1" i="0" u="none" strike="noStrike" cap="none" normalizeH="0" baseline="0" dirty="0">
                <a:ln>
                  <a:noFill/>
                </a:ln>
                <a:solidFill>
                  <a:srgbClr val="002060"/>
                </a:solidFill>
                <a:effectLst/>
                <a:highlight>
                  <a:srgbClr val="FFFF00"/>
                </a:highlight>
                <a:latin typeface="Arial" panose="020B0604020202020204" pitchFamily="34" charset="0"/>
              </a:rPr>
              <a:t>Deployment on Cloud Platforms :</a:t>
            </a:r>
            <a:br>
              <a:rPr kumimoji="0" lang="en-US" altLang="en-US" sz="1800" b="1" i="0" u="none" strike="noStrike" cap="none" normalizeH="0" baseline="0" dirty="0">
                <a:ln>
                  <a:noFill/>
                </a:ln>
                <a:effectLst/>
                <a:latin typeface="Arial" panose="020B0604020202020204" pitchFamily="34" charset="0"/>
              </a:rPr>
            </a:br>
            <a:r>
              <a:rPr kumimoji="0" lang="en-US" altLang="en-US" sz="16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For wider accessibility and scalability, the model can be deployed on using </a:t>
            </a:r>
            <a:r>
              <a:rPr kumimoji="0" lang="en-US" altLang="en-US" sz="1600" i="0" u="none" strike="noStrike" cap="none" normalizeH="0" baseline="0" dirty="0" err="1">
                <a:ln>
                  <a:noFill/>
                </a:ln>
                <a:solidFill>
                  <a:schemeClr val="accent4">
                    <a:lumMod val="60000"/>
                    <a:lumOff val="40000"/>
                  </a:schemeClr>
                </a:solidFill>
                <a:effectLst/>
                <a:highlight>
                  <a:srgbClr val="800080"/>
                </a:highlight>
                <a:latin typeface="Arial" panose="020B0604020202020204" pitchFamily="34" charset="0"/>
              </a:rPr>
              <a:t>Streamlit</a:t>
            </a:r>
            <a:r>
              <a:rPr kumimoji="0" lang="en-US" altLang="en-US" sz="16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 library </a:t>
            </a:r>
            <a:r>
              <a:rPr lang="en-US" altLang="en-US" sz="1600" dirty="0">
                <a:solidFill>
                  <a:schemeClr val="accent4">
                    <a:lumMod val="60000"/>
                    <a:lumOff val="40000"/>
                  </a:schemeClr>
                </a:solidFill>
                <a:highlight>
                  <a:srgbClr val="800080"/>
                </a:highlight>
                <a:latin typeface="Arial" panose="020B0604020202020204" pitchFamily="34" charset="0"/>
              </a:rPr>
              <a:t>&amp; using App1.py file &amp; using </a:t>
            </a:r>
            <a:r>
              <a:rPr kumimoji="0" lang="en-US" altLang="en-US" sz="16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Anaconda Prompt for deployment.</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600" b="1" i="0" u="none" strike="noStrike" cap="none" normalizeH="0" baseline="0" dirty="0">
                <a:ln>
                  <a:noFill/>
                </a:ln>
                <a:solidFill>
                  <a:srgbClr val="002060"/>
                </a:solidFill>
                <a:effectLst/>
                <a:highlight>
                  <a:srgbClr val="FFFF00"/>
                </a:highlight>
                <a:latin typeface="Arial" panose="020B0604020202020204" pitchFamily="34" charset="0"/>
              </a:rPr>
              <a:t>Mobile and Web Application Development :</a:t>
            </a:r>
            <a:br>
              <a:rPr kumimoji="0" lang="en-US" altLang="en-US" sz="1800" b="1" i="0" u="none" strike="noStrike" cap="none" normalizeH="0" baseline="0" dirty="0">
                <a:ln>
                  <a:noFill/>
                </a:ln>
                <a:solidFill>
                  <a:srgbClr val="002060"/>
                </a:solidFill>
                <a:effectLst/>
                <a:latin typeface="Arial" panose="020B0604020202020204" pitchFamily="34" charset="0"/>
              </a:rPr>
            </a:br>
            <a:r>
              <a:rPr kumimoji="0" lang="en-US" altLang="en-US" sz="16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A user-friendly app or web portal can be developed for customers to check eligibility and get instant loan approval predictions</a:t>
            </a:r>
            <a:r>
              <a:rPr kumimoji="0" lang="en-US" altLang="en-US" sz="18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8. </a:t>
            </a:r>
            <a:r>
              <a:rPr kumimoji="0" lang="en-US" altLang="en-US" sz="1600" b="1" i="0" u="none" strike="noStrike" cap="none" normalizeH="0" baseline="0" dirty="0">
                <a:ln>
                  <a:noFill/>
                </a:ln>
                <a:solidFill>
                  <a:srgbClr val="002060"/>
                </a:solidFill>
                <a:effectLst/>
                <a:highlight>
                  <a:srgbClr val="FFFF00"/>
                </a:highlight>
                <a:latin typeface="Arial" panose="020B0604020202020204" pitchFamily="34" charset="0"/>
              </a:rPr>
              <a:t>Continuous Learning :</a:t>
            </a:r>
            <a:br>
              <a:rPr kumimoji="0" lang="en-US" altLang="en-US" sz="1800" b="1" i="0" u="none" strike="noStrike" cap="none" normalizeH="0" baseline="0" dirty="0">
                <a:ln>
                  <a:noFill/>
                </a:ln>
                <a:solidFill>
                  <a:schemeClr val="tx1"/>
                </a:solidFill>
                <a:effectLst/>
                <a:highlight>
                  <a:srgbClr val="FFFF00"/>
                </a:highlight>
                <a:latin typeface="Arial" panose="020B0604020202020204" pitchFamily="34" charset="0"/>
              </a:rPr>
            </a:br>
            <a:r>
              <a:rPr kumimoji="0" lang="en-US" altLang="en-US" sz="16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The model can be set up to retrain periodically with new data, improving its accuracy and adapting to changing trends and policies.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9. </a:t>
            </a:r>
            <a:r>
              <a:rPr kumimoji="0" lang="en-US" altLang="en-US" sz="1600" b="1" i="0" u="none" strike="noStrike" cap="none" normalizeH="0" baseline="0" dirty="0">
                <a:ln>
                  <a:noFill/>
                </a:ln>
                <a:solidFill>
                  <a:srgbClr val="002060"/>
                </a:solidFill>
                <a:effectLst/>
                <a:highlight>
                  <a:srgbClr val="FFFF00"/>
                </a:highlight>
                <a:latin typeface="Arial" panose="020B0604020202020204" pitchFamily="34" charset="0"/>
              </a:rPr>
              <a:t>Regulatory Compliance and Fairness Audits :</a:t>
            </a:r>
            <a:br>
              <a:rPr kumimoji="0" lang="en-US" altLang="en-US" sz="1800" b="1" i="0" u="none" strike="noStrike" cap="none" normalizeH="0" baseline="0" dirty="0">
                <a:ln>
                  <a:noFill/>
                </a:ln>
                <a:solidFill>
                  <a:schemeClr val="tx1"/>
                </a:solidFill>
                <a:effectLst/>
                <a:latin typeface="Arial" panose="020B0604020202020204" pitchFamily="34" charset="0"/>
              </a:rPr>
            </a:br>
            <a:r>
              <a:rPr kumimoji="0" lang="en-US" altLang="en-US" sz="1600" i="0" u="none" strike="noStrike" cap="none" normalizeH="0" baseline="0" dirty="0">
                <a:ln>
                  <a:noFill/>
                </a:ln>
                <a:solidFill>
                  <a:schemeClr val="accent4">
                    <a:lumMod val="60000"/>
                    <a:lumOff val="40000"/>
                  </a:schemeClr>
                </a:solidFill>
                <a:effectLst/>
                <a:highlight>
                  <a:srgbClr val="800080"/>
                </a:highlight>
                <a:latin typeface="Arial" panose="020B0604020202020204" pitchFamily="34" charset="0"/>
              </a:rPr>
              <a:t>Future systems can include mechanisms to ensure compliance with financial regulations and conduct fairness audits to avoid biased decisions</a:t>
            </a:r>
            <a:r>
              <a:rPr kumimoji="0" lang="en-US" altLang="en-US" sz="1600" i="0" u="none" strike="noStrike" cap="none" normalizeH="0" baseline="0" dirty="0">
                <a:ln>
                  <a:noFill/>
                </a:ln>
                <a:solidFill>
                  <a:schemeClr val="tx1"/>
                </a:solidFill>
                <a:effectLst/>
                <a:latin typeface="Arial" panose="020B0604020202020204" pitchFamily="34" charset="0"/>
              </a:rPr>
              <a:t>.</a:t>
            </a:r>
          </a:p>
        </p:txBody>
      </p:sp>
      <p:sp>
        <p:nvSpPr>
          <p:cNvPr id="8" name="TextBox 7">
            <a:extLst>
              <a:ext uri="{FF2B5EF4-FFF2-40B4-BE49-F238E27FC236}">
                <a16:creationId xmlns:a16="http://schemas.microsoft.com/office/drawing/2014/main" id="{DBC3134F-A180-A086-B8AB-8739ACA8BC1B}"/>
              </a:ext>
            </a:extLst>
          </p:cNvPr>
          <p:cNvSpPr txBox="1"/>
          <p:nvPr/>
        </p:nvSpPr>
        <p:spPr>
          <a:xfrm>
            <a:off x="3831771" y="-154713"/>
            <a:ext cx="4180114" cy="523220"/>
          </a:xfrm>
          <a:prstGeom prst="rect">
            <a:avLst/>
          </a:prstGeom>
          <a:noFill/>
        </p:spPr>
        <p:txBody>
          <a:bodyPr wrap="square" rtlCol="0">
            <a:spAutoFit/>
          </a:bodyPr>
          <a:lstStyle/>
          <a:p>
            <a:pPr algn="ctr"/>
            <a:r>
              <a:rPr lang="en-US" sz="2800" b="1" dirty="0" err="1">
                <a:solidFill>
                  <a:srgbClr val="002060"/>
                </a:solidFill>
                <a:highlight>
                  <a:srgbClr val="FFFF00"/>
                </a:highlight>
                <a:latin typeface="Algerian" panose="04020705040A02060702" pitchFamily="82" charset="0"/>
              </a:rPr>
              <a:t>Future_Scope</a:t>
            </a:r>
            <a:endParaRPr lang="en-IN" sz="2800" dirty="0"/>
          </a:p>
        </p:txBody>
      </p:sp>
      <p:pic>
        <p:nvPicPr>
          <p:cNvPr id="1026" name="Picture 2">
            <a:extLst>
              <a:ext uri="{FF2B5EF4-FFF2-40B4-BE49-F238E27FC236}">
                <a16:creationId xmlns:a16="http://schemas.microsoft.com/office/drawing/2014/main" id="{D7E2E080-90D8-9C5B-E4FD-377C781AD2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6" y="-86481"/>
            <a:ext cx="4644125" cy="1269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9113231-DB42-4972-C8B8-5203689F98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3280" y="-86481"/>
            <a:ext cx="4987534" cy="1522869"/>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a:extLst>
              <a:ext uri="{FF2B5EF4-FFF2-40B4-BE49-F238E27FC236}">
                <a16:creationId xmlns:a16="http://schemas.microsoft.com/office/drawing/2014/main" id="{00131EB4-9F2B-C69F-630E-B722F45B4A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AutoShape 8">
            <a:extLst>
              <a:ext uri="{FF2B5EF4-FFF2-40B4-BE49-F238E27FC236}">
                <a16:creationId xmlns:a16="http://schemas.microsoft.com/office/drawing/2014/main" id="{DCCEFD29-F6C1-B746-0256-FE2024FD8EC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4" name="Picture 10">
            <a:extLst>
              <a:ext uri="{FF2B5EF4-FFF2-40B4-BE49-F238E27FC236}">
                <a16:creationId xmlns:a16="http://schemas.microsoft.com/office/drawing/2014/main" id="{7A39D8D9-447C-B52C-ECB0-D962971BDE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2959" y="315538"/>
            <a:ext cx="2560321" cy="117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110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75B3D711-BF4C-E98B-A5ED-F439B42D0A73}"/>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C9A8983D-BE3C-5EA4-2153-65D267A23A1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8382" y="-42331"/>
            <a:ext cx="12250381" cy="6857990"/>
          </a:xfrm>
          <a:prstGeom prst="rect">
            <a:avLst/>
          </a:prstGeom>
        </p:spPr>
      </p:pic>
      <p:grpSp>
        <p:nvGrpSpPr>
          <p:cNvPr id="10" name="Group 9">
            <a:extLst>
              <a:ext uri="{FF2B5EF4-FFF2-40B4-BE49-F238E27FC236}">
                <a16:creationId xmlns:a16="http://schemas.microsoft.com/office/drawing/2014/main" id="{D69E503C-EB36-9606-CB2D-EBB408241A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A3F9593D-C280-4CC4-F0EA-B7B3CBBE0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7266270-F796-29B9-6C16-19B48F3571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F760948E-C9A2-6917-6C46-874293546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76ACFD8C-D3AC-79F9-A9A7-71FA466B7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11138DD9-DDC1-4D86-4B9B-64F7DB264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8F3EB732-E563-6BC0-490A-AD9332AAB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0CD34A43-964B-E6E7-8FBB-C558D26F69F8}"/>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74BBF31A-CDCD-9B4F-435A-48C7F1D284FB}"/>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F7227254-0D56-6236-CA5F-9C0CAF79F7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68B6110B-317A-43A8-80FF-B8F36FA008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C31D871F-CAB3-EC65-74F9-5A5AE54B91AE}"/>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7BDD1639-903B-6779-9F59-1547D609F0B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754042BF-50D7-4153-E4FF-05EBE31924EE}"/>
              </a:ext>
            </a:extLst>
          </p:cNvPr>
          <p:cNvSpPr txBox="1"/>
          <p:nvPr/>
        </p:nvSpPr>
        <p:spPr>
          <a:xfrm>
            <a:off x="1619814" y="-67345"/>
            <a:ext cx="8177349" cy="1384995"/>
          </a:xfrm>
          <a:prstGeom prst="rect">
            <a:avLst/>
          </a:prstGeom>
          <a:noFill/>
        </p:spPr>
        <p:txBody>
          <a:bodyPr wrap="square" rtlCol="0">
            <a:spAutoFit/>
          </a:bodyPr>
          <a:lstStyle/>
          <a:p>
            <a:pPr algn="ctr"/>
            <a:r>
              <a:rPr lang="en-GB" sz="2800" b="1" dirty="0">
                <a:solidFill>
                  <a:srgbClr val="FFFF00"/>
                </a:solidFill>
                <a:highlight>
                  <a:srgbClr val="000080"/>
                </a:highlight>
                <a:latin typeface="Algerian" panose="04020705040A02060702" pitchFamily="82" charset="0"/>
                <a:ea typeface="Times New Roman"/>
                <a:cs typeface="Times New Roman"/>
                <a:sym typeface="Times New Roman"/>
              </a:rPr>
              <a:t>Best Algorithm For Prediction : Random Forest i.e. Training Accuracy : 100% &amp; Testing Accuracy : 99.28%</a:t>
            </a:r>
            <a:endParaRPr lang="en-IN" sz="2800" dirty="0">
              <a:solidFill>
                <a:srgbClr val="FFFF00"/>
              </a:solidFill>
            </a:endParaRPr>
          </a:p>
        </p:txBody>
      </p:sp>
      <p:pic>
        <p:nvPicPr>
          <p:cNvPr id="2050" name="Picture 2" descr="Free Photo 3d hand making cashless payment from smartphone">
            <a:extLst>
              <a:ext uri="{FF2B5EF4-FFF2-40B4-BE49-F238E27FC236}">
                <a16:creationId xmlns:a16="http://schemas.microsoft.com/office/drawing/2014/main" id="{B00583BC-EF3E-8137-CD5D-CCF37674C9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613" y="-98009"/>
            <a:ext cx="2078119" cy="13849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BD44DDC-B3A6-8B7A-C08F-9A65766B8E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66124" y="-53019"/>
            <a:ext cx="2725876" cy="1418809"/>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2477393225">
            <a:extLst>
              <a:ext uri="{FF2B5EF4-FFF2-40B4-BE49-F238E27FC236}">
                <a16:creationId xmlns:a16="http://schemas.microsoft.com/office/drawing/2014/main" id="{EA9C7C64-B238-6CB4-36BB-92D10A030A9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8" name="Picture 10" descr="Vector 3d calculator icon">
            <a:extLst>
              <a:ext uri="{FF2B5EF4-FFF2-40B4-BE49-F238E27FC236}">
                <a16:creationId xmlns:a16="http://schemas.microsoft.com/office/drawing/2014/main" id="{2467F6CE-BB61-0980-D49F-7EFCD25163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612" y="1286985"/>
            <a:ext cx="6563421" cy="5584347"/>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2" descr="Free PSD money stack with a shield icon 3d illustration background">
            <a:extLst>
              <a:ext uri="{FF2B5EF4-FFF2-40B4-BE49-F238E27FC236}">
                <a16:creationId xmlns:a16="http://schemas.microsoft.com/office/drawing/2014/main" id="{EF90FD11-1D5C-BF8E-5EF3-4F4EF56B8CE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4" descr="Free PSD money stack with a shield icon 3d illustration background">
            <a:extLst>
              <a:ext uri="{FF2B5EF4-FFF2-40B4-BE49-F238E27FC236}">
                <a16:creationId xmlns:a16="http://schemas.microsoft.com/office/drawing/2014/main" id="{4D07D09D-6BE7-D59D-0CC0-27921DB1A75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AutoShape 16" descr="Vector 3d render receipt payment with calculator gold coins and green bill currency">
            <a:extLst>
              <a:ext uri="{FF2B5EF4-FFF2-40B4-BE49-F238E27FC236}">
                <a16:creationId xmlns:a16="http://schemas.microsoft.com/office/drawing/2014/main" id="{E4864A95-FF83-308B-68C6-0368E83EE96E}"/>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1" name="AutoShape 18" descr="Vector 3d render receipt payment with calculator gold coins and green bill currency">
            <a:extLst>
              <a:ext uri="{FF2B5EF4-FFF2-40B4-BE49-F238E27FC236}">
                <a16:creationId xmlns:a16="http://schemas.microsoft.com/office/drawing/2014/main" id="{AC7A0764-F2E7-55AA-B596-151585723233}"/>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3" name="Picture 22">
            <a:extLst>
              <a:ext uri="{FF2B5EF4-FFF2-40B4-BE49-F238E27FC236}">
                <a16:creationId xmlns:a16="http://schemas.microsoft.com/office/drawing/2014/main" id="{A2935687-A0F1-72F9-F4DD-A8F7D9B8DA4E}"/>
              </a:ext>
            </a:extLst>
          </p:cNvPr>
          <p:cNvPicPr>
            <a:picLocks noChangeAspect="1"/>
          </p:cNvPicPr>
          <p:nvPr/>
        </p:nvPicPr>
        <p:blipFill>
          <a:blip r:embed="rId15"/>
          <a:stretch>
            <a:fillRect/>
          </a:stretch>
        </p:blipFill>
        <p:spPr>
          <a:xfrm>
            <a:off x="4562475" y="1229387"/>
            <a:ext cx="3371850" cy="2360477"/>
          </a:xfrm>
          <a:prstGeom prst="rect">
            <a:avLst/>
          </a:prstGeom>
        </p:spPr>
      </p:pic>
      <p:pic>
        <p:nvPicPr>
          <p:cNvPr id="25" name="Picture 24">
            <a:extLst>
              <a:ext uri="{FF2B5EF4-FFF2-40B4-BE49-F238E27FC236}">
                <a16:creationId xmlns:a16="http://schemas.microsoft.com/office/drawing/2014/main" id="{50D43107-2D45-79D3-ADE2-BFC36836A10B}"/>
              </a:ext>
            </a:extLst>
          </p:cNvPr>
          <p:cNvPicPr>
            <a:picLocks noChangeAspect="1"/>
          </p:cNvPicPr>
          <p:nvPr/>
        </p:nvPicPr>
        <p:blipFill>
          <a:blip r:embed="rId16"/>
          <a:stretch>
            <a:fillRect/>
          </a:stretch>
        </p:blipFill>
        <p:spPr>
          <a:xfrm>
            <a:off x="7933759" y="1229387"/>
            <a:ext cx="4258241" cy="2360477"/>
          </a:xfrm>
          <a:prstGeom prst="rect">
            <a:avLst/>
          </a:prstGeom>
        </p:spPr>
      </p:pic>
      <p:pic>
        <p:nvPicPr>
          <p:cNvPr id="27" name="Picture 26">
            <a:extLst>
              <a:ext uri="{FF2B5EF4-FFF2-40B4-BE49-F238E27FC236}">
                <a16:creationId xmlns:a16="http://schemas.microsoft.com/office/drawing/2014/main" id="{CF4B0C5D-4F0D-E9FE-8FC4-ED58CFB6AC53}"/>
              </a:ext>
            </a:extLst>
          </p:cNvPr>
          <p:cNvPicPr>
            <a:picLocks noChangeAspect="1"/>
          </p:cNvPicPr>
          <p:nvPr/>
        </p:nvPicPr>
        <p:blipFill>
          <a:blip r:embed="rId17"/>
          <a:stretch>
            <a:fillRect/>
          </a:stretch>
        </p:blipFill>
        <p:spPr>
          <a:xfrm>
            <a:off x="5417637" y="3545420"/>
            <a:ext cx="3729055" cy="2482319"/>
          </a:xfrm>
          <a:prstGeom prst="rect">
            <a:avLst/>
          </a:prstGeom>
        </p:spPr>
      </p:pic>
      <p:pic>
        <p:nvPicPr>
          <p:cNvPr id="29" name="Picture 28">
            <a:extLst>
              <a:ext uri="{FF2B5EF4-FFF2-40B4-BE49-F238E27FC236}">
                <a16:creationId xmlns:a16="http://schemas.microsoft.com/office/drawing/2014/main" id="{87459183-94E8-C237-AEB2-C10024AF6713}"/>
              </a:ext>
            </a:extLst>
          </p:cNvPr>
          <p:cNvPicPr>
            <a:picLocks noChangeAspect="1"/>
          </p:cNvPicPr>
          <p:nvPr/>
        </p:nvPicPr>
        <p:blipFill>
          <a:blip r:embed="rId18"/>
          <a:stretch>
            <a:fillRect/>
          </a:stretch>
        </p:blipFill>
        <p:spPr>
          <a:xfrm>
            <a:off x="9047780" y="3545420"/>
            <a:ext cx="3144220" cy="2429672"/>
          </a:xfrm>
          <a:prstGeom prst="rect">
            <a:avLst/>
          </a:prstGeom>
        </p:spPr>
      </p:pic>
      <p:pic>
        <p:nvPicPr>
          <p:cNvPr id="31" name="Picture 30">
            <a:extLst>
              <a:ext uri="{FF2B5EF4-FFF2-40B4-BE49-F238E27FC236}">
                <a16:creationId xmlns:a16="http://schemas.microsoft.com/office/drawing/2014/main" id="{6BCC68FF-EC0E-CA60-F50D-A9A08E1CCA53}"/>
              </a:ext>
            </a:extLst>
          </p:cNvPr>
          <p:cNvPicPr>
            <a:picLocks noChangeAspect="1"/>
          </p:cNvPicPr>
          <p:nvPr/>
        </p:nvPicPr>
        <p:blipFill>
          <a:blip r:embed="rId19"/>
          <a:stretch>
            <a:fillRect/>
          </a:stretch>
        </p:blipFill>
        <p:spPr>
          <a:xfrm>
            <a:off x="5059679" y="5868205"/>
            <a:ext cx="7132320" cy="989794"/>
          </a:xfrm>
          <a:prstGeom prst="rect">
            <a:avLst/>
          </a:prstGeom>
        </p:spPr>
      </p:pic>
    </p:spTree>
    <p:extLst>
      <p:ext uri="{BB962C8B-B14F-4D97-AF65-F5344CB8AC3E}">
        <p14:creationId xmlns:p14="http://schemas.microsoft.com/office/powerpoint/2010/main" val="3716688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4AA506F5-C467-EF17-3634-10D6C27882B4}"/>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2475B6A4-9F80-93F9-C832-F704F251B76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B90CCE8F-20E3-1C12-69B7-07C2CB43F3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914BB45C-9AE6-49FF-CCEA-EFCA13DA7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E401D338-8326-62E2-F423-78C4F0A1EB4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8C9BA127-4F8E-5294-4E59-4F22F2894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F2F97B16-CA50-2B49-17FD-A61A777C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A326F365-7FB3-A904-1C78-4FC5CA570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FC4E4E33-0094-B3E4-2AF2-012F77279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7F9BB0D0-6B28-C961-D5B5-B8E699DE6798}"/>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5F46B67B-4E95-C2B2-5A85-2F8890C237AC}"/>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145C2D3E-D5CB-CD97-944F-3DA4EEC01D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059D9C48-098A-6DD6-A923-ED80AC7C72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7EDEF9B7-5165-580C-21B3-A86663D474D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74C548DD-1531-E1C0-E8A3-E59136C972C8}"/>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pic>
        <p:nvPicPr>
          <p:cNvPr id="3074" name="Picture 2">
            <a:extLst>
              <a:ext uri="{FF2B5EF4-FFF2-40B4-BE49-F238E27FC236}">
                <a16:creationId xmlns:a16="http://schemas.microsoft.com/office/drawing/2014/main" id="{E03065D9-3A6C-EC12-09A2-86F9543E59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8211" y="25573"/>
            <a:ext cx="9703769" cy="67874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58FF60D-87A2-4053-B350-F3C596CB5C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603757">
            <a:off x="170577" y="613297"/>
            <a:ext cx="32766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A5B541E-A32E-646E-4EB6-F32D81166AF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406741">
            <a:off x="560727" y="3475915"/>
            <a:ext cx="2395365" cy="15898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289849A-38BC-F81F-A5F9-609D320BD72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887" y="5245415"/>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441E42F-D227-2E09-8D0A-D4C55F50183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841751">
            <a:off x="6436331" y="289931"/>
            <a:ext cx="1871657" cy="156613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1C9A7490-B73D-1EA9-E609-DA467E05549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448097">
            <a:off x="9338965" y="430075"/>
            <a:ext cx="2596948" cy="132080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1593102F-9EF0-C466-8CD5-14AF6C7DB7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2361187">
            <a:off x="9998461" y="4946892"/>
            <a:ext cx="1936859" cy="1496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710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7247D435-7BD7-9325-3412-96DCDBF79414}"/>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55373786-6966-146F-A282-8A2CF2FC1CD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5725" y="-28161"/>
            <a:ext cx="12515830" cy="6857990"/>
          </a:xfrm>
          <a:prstGeom prst="rect">
            <a:avLst/>
          </a:prstGeom>
        </p:spPr>
      </p:pic>
      <p:grpSp>
        <p:nvGrpSpPr>
          <p:cNvPr id="10" name="Group 9">
            <a:extLst>
              <a:ext uri="{FF2B5EF4-FFF2-40B4-BE49-F238E27FC236}">
                <a16:creationId xmlns:a16="http://schemas.microsoft.com/office/drawing/2014/main" id="{6A471D21-730A-C583-3E32-64BC4FEF9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A551901D-4055-AE46-AEAF-6E9600D2A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E073A704-08D2-2DDF-DDEB-E8C4EF3352D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B5DB1F73-CF7D-3A6A-DF9F-3ABE658E3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EC15D409-29D7-235C-6C56-3221E7933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62291153-4BBF-C3DE-4109-14507176B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9C58DE54-D8FB-B135-7372-CBADFC577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671AC762-674B-709C-A011-113F1F04CFBC}"/>
              </a:ext>
            </a:extLst>
          </p:cNvPr>
          <p:cNvSpPr>
            <a:spLocks noGrp="1"/>
          </p:cNvSpPr>
          <p:nvPr>
            <p:ph type="ctrTitle"/>
          </p:nvPr>
        </p:nvSpPr>
        <p:spPr>
          <a:xfrm>
            <a:off x="-85725" y="857250"/>
            <a:ext cx="12515830" cy="6000749"/>
          </a:xfrm>
        </p:spPr>
        <p:txBody>
          <a:bodyPr>
            <a:noAutofit/>
          </a:bodyPr>
          <a:lstStyle/>
          <a:p>
            <a:pPr marL="285750" indent="-285750">
              <a:buClr>
                <a:srgbClr val="002060"/>
              </a:buClr>
              <a:buFont typeface="Wingdings" panose="05000000000000000000" pitchFamily="2" charset="2"/>
              <a:buChar char="Ø"/>
            </a:pPr>
            <a:r>
              <a:rPr lang="en-US" sz="1600" b="1" dirty="0">
                <a:solidFill>
                  <a:srgbClr val="92D050"/>
                </a:solidFill>
                <a:highlight>
                  <a:srgbClr val="800080"/>
                </a:highlight>
                <a:latin typeface="Arial" panose="020B0604020202020204" pitchFamily="34" charset="0"/>
                <a:cs typeface="Arial" panose="020B0604020202020204" pitchFamily="34" charset="0"/>
              </a:rPr>
              <a:t>Develop a Predictive Model</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Build a machine learning model to predict whether a loan application should be approved or not based on Loan Status.</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Automate Loan Approval Process</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Help financial institutions reduce manual workload by automating the loan approval decision-making process.</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Improve Decision Accuracy</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Enhance the accuracy and consistency of loan approval decisions using data-driven insights.</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Identify Key Influencing Factors</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Analyze and determine which applicant attributes (e.g., income, </a:t>
            </a:r>
            <a:r>
              <a:rPr lang="en-US" sz="1600" b="1" dirty="0" err="1">
                <a:solidFill>
                  <a:srgbClr val="92D050"/>
                </a:solidFill>
                <a:highlight>
                  <a:srgbClr val="800080"/>
                </a:highlight>
                <a:latin typeface="Arial" panose="020B0604020202020204" pitchFamily="34" charset="0"/>
                <a:cs typeface="Arial" panose="020B0604020202020204" pitchFamily="34" charset="0"/>
              </a:rPr>
              <a:t>cibil</a:t>
            </a:r>
            <a:r>
              <a:rPr lang="en-US" sz="1600" b="1" dirty="0">
                <a:solidFill>
                  <a:srgbClr val="92D050"/>
                </a:solidFill>
                <a:highlight>
                  <a:srgbClr val="800080"/>
                </a:highlight>
                <a:latin typeface="Arial" panose="020B0604020202020204" pitchFamily="34" charset="0"/>
                <a:cs typeface="Arial" panose="020B0604020202020204" pitchFamily="34" charset="0"/>
              </a:rPr>
              <a:t> score) have the most impact on loan approval.</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Minimize Human Bias</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Ensure fair and unbiased evaluation of loan applications by reducing the influence of human subjectivity.</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Ensure Business Efficiency</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Speed up the loan approval workflow, improving customer experience and reducing processing time.</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Provide Model Explainability</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Use tools like SHAP or LIME to explain the model’s decisions, increasing transparency and trust.</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Enable Real-time Predictions</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Design the system to support real-time or near real-time loan decision-making for practical deployment.</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Evaluate and Compare Models</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Test different machine learning algorithms (e.g., Logistic Regression, Random Forest, Decision Tree) and select the best-performing one.</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Build a User-friendly Interface</a:t>
            </a:r>
            <a:br>
              <a:rPr lang="en-US" sz="1600" b="1" dirty="0">
                <a:solidFill>
                  <a:srgbClr val="92D050"/>
                </a:solidFill>
                <a:highlight>
                  <a:srgbClr val="800080"/>
                </a:highlight>
                <a:latin typeface="Arial" panose="020B0604020202020204" pitchFamily="34" charset="0"/>
                <a:cs typeface="Arial" panose="020B0604020202020204" pitchFamily="34" charset="0"/>
              </a:rPr>
            </a:br>
            <a:r>
              <a:rPr lang="en-US" sz="1600" b="1" dirty="0">
                <a:solidFill>
                  <a:srgbClr val="92D050"/>
                </a:solidFill>
                <a:highlight>
                  <a:srgbClr val="800080"/>
                </a:highlight>
                <a:latin typeface="Arial" panose="020B0604020202020204" pitchFamily="34" charset="0"/>
                <a:cs typeface="Arial" panose="020B0604020202020204" pitchFamily="34" charset="0"/>
              </a:rPr>
              <a:t>(Optional Objective) Develop a web-based interface where users can input data and receive predictions instantly</a:t>
            </a:r>
            <a:r>
              <a:rPr lang="en-US" sz="1600" b="1" dirty="0">
                <a:solidFill>
                  <a:schemeClr val="accent1">
                    <a:lumMod val="20000"/>
                    <a:lumOff val="80000"/>
                  </a:schemeClr>
                </a:solidFill>
                <a:highlight>
                  <a:srgbClr val="800080"/>
                </a:highlight>
                <a:latin typeface="Arial" panose="020B0604020202020204" pitchFamily="34" charset="0"/>
                <a:cs typeface="Arial" panose="020B0604020202020204" pitchFamily="34" charset="0"/>
              </a:rPr>
              <a:t>.</a:t>
            </a:r>
          </a:p>
        </p:txBody>
      </p:sp>
      <p:sp>
        <p:nvSpPr>
          <p:cNvPr id="3" name="Subtitle 2">
            <a:extLst>
              <a:ext uri="{FF2B5EF4-FFF2-40B4-BE49-F238E27FC236}">
                <a16:creationId xmlns:a16="http://schemas.microsoft.com/office/drawing/2014/main" id="{A7F9AB91-FAEA-7462-8886-39F954AF2416}"/>
              </a:ext>
            </a:extLst>
          </p:cNvPr>
          <p:cNvSpPr>
            <a:spLocks noGrp="1"/>
          </p:cNvSpPr>
          <p:nvPr>
            <p:ph type="subTitle" idx="1"/>
          </p:nvPr>
        </p:nvSpPr>
        <p:spPr>
          <a:xfrm>
            <a:off x="2525883" y="1"/>
            <a:ext cx="6815669" cy="784834"/>
          </a:xfrm>
        </p:spPr>
        <p:txBody>
          <a:bodyPr>
            <a:normAutofit fontScale="92500" lnSpcReduction="10000"/>
          </a:bodyPr>
          <a:lstStyle/>
          <a:p>
            <a:r>
              <a:rPr lang="en-IN" sz="4800" b="1" dirty="0">
                <a:solidFill>
                  <a:srgbClr val="002060"/>
                </a:solidFill>
                <a:highlight>
                  <a:srgbClr val="FFFF00"/>
                </a:highlight>
                <a:latin typeface="Algerian" panose="04020705040A02060702" pitchFamily="82" charset="0"/>
              </a:rPr>
              <a:t>Objectives :</a:t>
            </a:r>
          </a:p>
          <a:p>
            <a:endParaRPr lang="en-US" dirty="0"/>
          </a:p>
        </p:txBody>
      </p:sp>
      <p:cxnSp>
        <p:nvCxnSpPr>
          <p:cNvPr id="18" name="Straight Connector 17">
            <a:extLst>
              <a:ext uri="{FF2B5EF4-FFF2-40B4-BE49-F238E27FC236}">
                <a16:creationId xmlns:a16="http://schemas.microsoft.com/office/drawing/2014/main" id="{918CDE36-B91B-3555-1B47-85043951A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E0C003A4-5A39-EA12-F6C7-88251E9A1009}"/>
              </a:ext>
            </a:extLst>
          </p:cNvPr>
          <p:cNvSpPr txBox="1"/>
          <p:nvPr/>
        </p:nvSpPr>
        <p:spPr>
          <a:xfrm flipH="1">
            <a:off x="13822328" y="-351934"/>
            <a:ext cx="255622" cy="5915019"/>
          </a:xfrm>
          <a:prstGeom prst="rect">
            <a:avLst/>
          </a:prstGeom>
          <a:noFill/>
        </p:spPr>
        <p:txBody>
          <a:bodyPr wrap="square" rtlCol="0">
            <a:spAutoFit/>
          </a:bodyPr>
          <a:lstStyle/>
          <a:p>
            <a:endParaRPr lang="en-IN" dirty="0"/>
          </a:p>
        </p:txBody>
      </p:sp>
      <p:pic>
        <p:nvPicPr>
          <p:cNvPr id="3074" name="Picture 2" descr="Vector illustration vector graphic cartoon character of loan">
            <a:extLst>
              <a:ext uri="{FF2B5EF4-FFF2-40B4-BE49-F238E27FC236}">
                <a16:creationId xmlns:a16="http://schemas.microsoft.com/office/drawing/2014/main" id="{AB1D34F7-B423-1B57-C71C-6A0AA0F9D6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 y="-28161"/>
            <a:ext cx="4248150" cy="19617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ree Photo happy insurance agent shaking hands with young couple after successful meeting">
            <a:extLst>
              <a:ext uri="{FF2B5EF4-FFF2-40B4-BE49-F238E27FC236}">
                <a16:creationId xmlns:a16="http://schemas.microsoft.com/office/drawing/2014/main" id="{33F188A0-B5A5-5E69-E1C7-2D946C13B7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7150" y="-56331"/>
            <a:ext cx="4752955" cy="170414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ED8A6C50-1C67-A062-DFD7-4EA00F550C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2425" y="585010"/>
            <a:ext cx="3514725" cy="1135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441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DD610DE1-E9E4-8EEA-69F1-8BEB58C836AC}"/>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0D3168B7-1558-BD23-9180-F20C7D79E6B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705" y="0"/>
            <a:ext cx="12191980" cy="6857990"/>
          </a:xfrm>
          <a:prstGeom prst="rect">
            <a:avLst/>
          </a:prstGeom>
        </p:spPr>
      </p:pic>
      <p:grpSp>
        <p:nvGrpSpPr>
          <p:cNvPr id="10" name="Group 9">
            <a:extLst>
              <a:ext uri="{FF2B5EF4-FFF2-40B4-BE49-F238E27FC236}">
                <a16:creationId xmlns:a16="http://schemas.microsoft.com/office/drawing/2014/main" id="{9457F8C8-1460-A762-523F-8E914DE7E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60DD3787-FDA2-0EFD-64DB-2C575506B9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C8479794-DFB4-F66F-38F2-AEB6294F9C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7D3EDB5F-F5F5-61B6-0BD5-0F2FA28F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97B44A0E-7921-31BC-33B4-294795E98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18DE2536-1CA4-41B3-7E7F-71AA0BF0B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C4269424-6810-D7F8-66E6-845E90F9F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1DE5830D-EC9B-E105-DD06-48820B7E6D5A}"/>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0B0B25B4-24A3-0ADE-1D99-7707BF038763}"/>
              </a:ext>
            </a:extLst>
          </p:cNvPr>
          <p:cNvSpPr>
            <a:spLocks noGrp="1"/>
          </p:cNvSpPr>
          <p:nvPr>
            <p:ph type="subTitle" idx="1"/>
          </p:nvPr>
        </p:nvSpPr>
        <p:spPr>
          <a:xfrm>
            <a:off x="2629774" y="0"/>
            <a:ext cx="6815669" cy="566660"/>
          </a:xfrm>
        </p:spPr>
        <p:txBody>
          <a:bodyPr>
            <a:normAutofit fontScale="92500" lnSpcReduction="20000"/>
          </a:bodyPr>
          <a:lstStyle/>
          <a:p>
            <a:r>
              <a:rPr lang="en-GB" sz="3200" b="1" i="0" u="none" strike="noStrike" cap="none" dirty="0">
                <a:solidFill>
                  <a:srgbClr val="002060"/>
                </a:solidFill>
                <a:highlight>
                  <a:srgbClr val="FFFF00"/>
                </a:highlight>
                <a:latin typeface="Algerian" panose="04020705040A02060702" pitchFamily="82" charset="0"/>
                <a:ea typeface="Arial Black"/>
                <a:cs typeface="Arial Black"/>
                <a:sym typeface="Arial Black"/>
              </a:rPr>
              <a:t>Dataset Columns -</a:t>
            </a:r>
            <a:endParaRPr lang="en-GB" sz="3200" b="1" i="0" u="none" strike="noStrike" cap="none" dirty="0">
              <a:solidFill>
                <a:srgbClr val="002060"/>
              </a:solidFill>
              <a:highlight>
                <a:srgbClr val="FFFF00"/>
              </a:highlight>
              <a:latin typeface="Algerian" panose="04020705040A02060702" pitchFamily="82" charset="0"/>
              <a:ea typeface="Arial"/>
              <a:cs typeface="Arial"/>
              <a:sym typeface="Arial"/>
            </a:endParaRPr>
          </a:p>
          <a:p>
            <a:endParaRPr lang="en-US" dirty="0"/>
          </a:p>
        </p:txBody>
      </p:sp>
      <p:cxnSp>
        <p:nvCxnSpPr>
          <p:cNvPr id="18" name="Straight Connector 17">
            <a:extLst>
              <a:ext uri="{FF2B5EF4-FFF2-40B4-BE49-F238E27FC236}">
                <a16:creationId xmlns:a16="http://schemas.microsoft.com/office/drawing/2014/main" id="{6FBE62F6-23F7-D6A2-CC67-AFED1B82F1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36258557-6B84-96B9-4EBC-5382396AEF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1BFA6425-666F-0891-FD4B-A7949AC5292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4D91E4B6-87B1-5F83-2337-8CD45C51C5A1}"/>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B34475ED-8B3C-E5C0-2655-CD3CB847D9FD}"/>
              </a:ext>
            </a:extLst>
          </p:cNvPr>
          <p:cNvSpPr txBox="1"/>
          <p:nvPr/>
        </p:nvSpPr>
        <p:spPr>
          <a:xfrm>
            <a:off x="2629774" y="315682"/>
            <a:ext cx="6807204" cy="1661993"/>
          </a:xfrm>
          <a:prstGeom prst="rect">
            <a:avLst/>
          </a:prstGeom>
          <a:noFill/>
        </p:spPr>
        <p:txBody>
          <a:bodyPr wrap="square" rtlCol="0">
            <a:spAutoFit/>
          </a:bodyPr>
          <a:lstStyle/>
          <a:p>
            <a:pPr algn="ctr"/>
            <a:r>
              <a:rPr lang="en-US" sz="2800" b="1" dirty="0">
                <a:solidFill>
                  <a:schemeClr val="accent6">
                    <a:lumMod val="40000"/>
                    <a:lumOff val="60000"/>
                  </a:schemeClr>
                </a:solidFill>
                <a:highlight>
                  <a:srgbClr val="800080"/>
                </a:highlight>
                <a:latin typeface="Algerian" panose="04020705040A02060702" pitchFamily="82" charset="0"/>
              </a:rPr>
              <a:t>There are  Total 13 Columns in “Capstone Project Of Loan Approval ”</a:t>
            </a:r>
          </a:p>
          <a:p>
            <a:endParaRPr lang="en-IN" dirty="0"/>
          </a:p>
        </p:txBody>
      </p:sp>
      <p:sp>
        <p:nvSpPr>
          <p:cNvPr id="8" name="Rectangle 1">
            <a:extLst>
              <a:ext uri="{FF2B5EF4-FFF2-40B4-BE49-F238E27FC236}">
                <a16:creationId xmlns:a16="http://schemas.microsoft.com/office/drawing/2014/main" id="{9E45EC63-85C9-4666-2EDD-FA5F9506237E}"/>
              </a:ext>
            </a:extLst>
          </p:cNvPr>
          <p:cNvSpPr>
            <a:spLocks noChangeArrowheads="1"/>
          </p:cNvSpPr>
          <p:nvPr/>
        </p:nvSpPr>
        <p:spPr bwMode="auto">
          <a:xfrm>
            <a:off x="-10685" y="1612451"/>
            <a:ext cx="12191980"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loan_id</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 ' </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no_of_dependents</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 ' education', ' </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self_employed</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 ' </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income_annum</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 ' </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loan_amount</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 ' </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loan_term</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 ' </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cibil_score</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 ' </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residential_assets_value</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 ' </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commercial_assets_value</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 ' </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luxury_assets_value</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 ' </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bank_asset_value</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 ' </a:t>
            </a:r>
            <a:r>
              <a:rPr kumimoji="0" lang="en-US" altLang="en-US" sz="2800" b="1" i="0" u="none" strike="noStrike" cap="none" normalizeH="0" baseline="0" dirty="0" err="1">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loan_status</a:t>
            </a:r>
            <a:r>
              <a:rPr kumimoji="0" lang="en-US" altLang="en-US" sz="2800" b="1" i="0" u="none" strike="noStrike" cap="none" normalizeH="0" baseline="0" dirty="0">
                <a:ln>
                  <a:noFill/>
                </a:ln>
                <a:solidFill>
                  <a:schemeClr val="accent3">
                    <a:lumMod val="20000"/>
                    <a:lumOff val="80000"/>
                  </a:schemeClr>
                </a:solidFill>
                <a:effectLst/>
                <a:highlight>
                  <a:srgbClr val="000080"/>
                </a:highlight>
                <a:latin typeface="Arial" panose="020B0604020202020204" pitchFamily="34" charset="0"/>
                <a:cs typeface="Arial" panose="020B0604020202020204" pitchFamily="34" charset="0"/>
              </a:rPr>
              <a:t>'</a:t>
            </a:r>
            <a:r>
              <a:rPr kumimoji="0" lang="en-US" altLang="en-US" sz="2800" b="1" i="0" u="none" strike="noStrike" cap="none" normalizeH="0" baseline="0" dirty="0">
                <a:ln>
                  <a:noFill/>
                </a:ln>
                <a:solidFill>
                  <a:schemeClr val="accent4">
                    <a:lumMod val="60000"/>
                    <a:lumOff val="40000"/>
                  </a:schemeClr>
                </a:solidFill>
                <a:effectLst/>
                <a:highlight>
                  <a:srgbClr val="000080"/>
                </a:highlight>
                <a:latin typeface="Arial" panose="020B0604020202020204" pitchFamily="34" charset="0"/>
                <a:cs typeface="Arial" panose="020B0604020202020204" pitchFamily="34" charset="0"/>
              </a:rPr>
              <a:t> </a:t>
            </a:r>
          </a:p>
        </p:txBody>
      </p:sp>
      <p:pic>
        <p:nvPicPr>
          <p:cNvPr id="4099" name="Picture 3" descr="Free Vector father shaking hands with insurance agent">
            <a:extLst>
              <a:ext uri="{FF2B5EF4-FFF2-40B4-BE49-F238E27FC236}">
                <a16:creationId xmlns:a16="http://schemas.microsoft.com/office/drawing/2014/main" id="{12E6A327-C3D4-1640-9509-87DA43DFCC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3336000"/>
            <a:ext cx="6924676" cy="3522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Free Vector mortgage loan abstract concept  illustration. home bank credit, down payment, real estate services, house loan pay off, investment portfolio, family financial burden .">
            <a:extLst>
              <a:ext uri="{FF2B5EF4-FFF2-40B4-BE49-F238E27FC236}">
                <a16:creationId xmlns:a16="http://schemas.microsoft.com/office/drawing/2014/main" id="{85291F99-326B-0A3C-DA3C-15510EC510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5999" y="3336000"/>
            <a:ext cx="6106685" cy="35220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Vector loan agreement concept illustration">
            <a:extLst>
              <a:ext uri="{FF2B5EF4-FFF2-40B4-BE49-F238E27FC236}">
                <a16:creationId xmlns:a16="http://schemas.microsoft.com/office/drawing/2014/main" id="{F6EC0C4C-CBAC-9134-AC67-3BDB4400AB8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76" y="-76808"/>
            <a:ext cx="3194375" cy="1705997"/>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Free Vector loan disbursement abstract illustration">
            <a:extLst>
              <a:ext uri="{FF2B5EF4-FFF2-40B4-BE49-F238E27FC236}">
                <a16:creationId xmlns:a16="http://schemas.microsoft.com/office/drawing/2014/main" id="{E6896BB5-E2F8-1D1C-817E-7C84E9AB02F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42116" y="32408"/>
            <a:ext cx="3239179" cy="165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884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2813D61C-8B16-76D5-8EE6-D2C47F904AA1}"/>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B6A97EB5-23A9-60C7-52F5-A3303112002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C9ADECB7-3CAF-2491-ABA0-82183A786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3C247485-BEC8-786A-A460-62FF0F950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76D3C11A-5B10-8DC4-D4A9-C265803B42D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61C74B38-FBFD-3F15-96B4-A65AA5DF4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2E508899-8B0D-EEA5-4836-AE26AFF41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23D6657F-36C7-B45B-876C-623918079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44734FDB-E5B9-5986-6FC8-D96A2F6C3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1769EAEE-6234-51A1-FA9A-99E300655F0F}"/>
              </a:ext>
            </a:extLst>
          </p:cNvPr>
          <p:cNvSpPr>
            <a:spLocks noGrp="1"/>
          </p:cNvSpPr>
          <p:nvPr>
            <p:ph type="ctrTitle"/>
          </p:nvPr>
        </p:nvSpPr>
        <p:spPr>
          <a:xfrm>
            <a:off x="2692398" y="1871131"/>
            <a:ext cx="6815669" cy="1515533"/>
          </a:xfrm>
        </p:spPr>
        <p:txBody>
          <a:bodyPr>
            <a:noAutofit/>
          </a:bodyPr>
          <a:lstStyle/>
          <a:p>
            <a:endParaRPr lang="en-US" sz="3200" dirty="0"/>
          </a:p>
        </p:txBody>
      </p:sp>
      <p:sp>
        <p:nvSpPr>
          <p:cNvPr id="3" name="Subtitle 2">
            <a:extLst>
              <a:ext uri="{FF2B5EF4-FFF2-40B4-BE49-F238E27FC236}">
                <a16:creationId xmlns:a16="http://schemas.microsoft.com/office/drawing/2014/main" id="{DF450FDE-ECD0-02D5-A2B8-B95E5768F5A6}"/>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AF4D87C3-DC9E-17DF-4069-EDC88BBF13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B73810A-27DE-75D7-929C-150C8D9BC7AF}"/>
              </a:ext>
            </a:extLst>
          </p:cNvPr>
          <p:cNvSpPr txBox="1"/>
          <p:nvPr/>
        </p:nvSpPr>
        <p:spPr>
          <a:xfrm>
            <a:off x="3267075" y="-65569"/>
            <a:ext cx="5143500" cy="1384995"/>
          </a:xfrm>
          <a:prstGeom prst="rect">
            <a:avLst/>
          </a:prstGeom>
          <a:noFill/>
        </p:spPr>
        <p:txBody>
          <a:bodyPr wrap="square" rtlCol="0">
            <a:spAutoFit/>
          </a:bodyPr>
          <a:lstStyle/>
          <a:p>
            <a:pPr algn="ctr"/>
            <a:r>
              <a:rPr lang="en-GB" sz="2800" b="1" dirty="0">
                <a:solidFill>
                  <a:srgbClr val="002060"/>
                </a:solidFill>
                <a:highlight>
                  <a:srgbClr val="FFFF00"/>
                </a:highlight>
                <a:latin typeface="Algerian" panose="04020705040A02060702" pitchFamily="82" charset="0"/>
              </a:rPr>
              <a:t>STEPS TAKEN IN DATASET ANALYSIS AND MODEL BUILDING</a:t>
            </a:r>
            <a:endParaRPr lang="en-IN" sz="2800" dirty="0">
              <a:solidFill>
                <a:srgbClr val="002060"/>
              </a:solidFill>
              <a:highlight>
                <a:srgbClr val="FFFF00"/>
              </a:highlight>
              <a:latin typeface="Algerian" panose="04020705040A02060702" pitchFamily="82" charset="0"/>
            </a:endParaRPr>
          </a:p>
        </p:txBody>
      </p:sp>
      <p:sp>
        <p:nvSpPr>
          <p:cNvPr id="6" name="TextBox 5">
            <a:extLst>
              <a:ext uri="{FF2B5EF4-FFF2-40B4-BE49-F238E27FC236}">
                <a16:creationId xmlns:a16="http://schemas.microsoft.com/office/drawing/2014/main" id="{4F4080DE-99D6-0467-2696-B5069EA86F27}"/>
              </a:ext>
            </a:extLst>
          </p:cNvPr>
          <p:cNvSpPr txBox="1"/>
          <p:nvPr/>
        </p:nvSpPr>
        <p:spPr>
          <a:xfrm>
            <a:off x="-76950" y="959855"/>
            <a:ext cx="5048914" cy="6494085"/>
          </a:xfrm>
          <a:prstGeom prst="rect">
            <a:avLst/>
          </a:prstGeom>
          <a:noFill/>
        </p:spPr>
        <p:txBody>
          <a:bodyPr wrap="square" rtlCol="0">
            <a:spAutoFit/>
          </a:bodyPr>
          <a:lstStyle/>
          <a:p>
            <a:r>
              <a:rPr lang="en-US" sz="3600" b="1" dirty="0">
                <a:solidFill>
                  <a:schemeClr val="accent1">
                    <a:lumMod val="20000"/>
                    <a:lumOff val="80000"/>
                  </a:schemeClr>
                </a:solidFill>
                <a:highlight>
                  <a:srgbClr val="000080"/>
                </a:highlight>
                <a:latin typeface="Algerian" panose="04020705040A02060702" pitchFamily="82" charset="0"/>
              </a:rPr>
              <a:t>Table Of Contents –</a:t>
            </a:r>
          </a:p>
          <a:p>
            <a:pPr algn="l"/>
            <a:r>
              <a:rPr lang="en-US" sz="3200" b="1" i="0" u="none" strike="noStrike" dirty="0">
                <a:solidFill>
                  <a:schemeClr val="accent1">
                    <a:lumMod val="20000"/>
                    <a:lumOff val="80000"/>
                  </a:schemeClr>
                </a:solidFill>
                <a:effectLst/>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1. Importing Data</a:t>
            </a:r>
            <a:endParaRPr lang="en-US" sz="3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3200" b="1" i="0" u="none" strike="noStrike" dirty="0">
                <a:solidFill>
                  <a:schemeClr val="accent1">
                    <a:lumMod val="20000"/>
                    <a:lumOff val="80000"/>
                  </a:schemeClr>
                </a:solidFill>
                <a:effectLst/>
                <a:highlight>
                  <a:srgbClr val="000080"/>
                </a:highlight>
                <a:latin typeface="Algerian" panose="04020705040A02060702" pitchFamily="82" charset="0"/>
                <a:hlinkClick r:id="rId7">
                  <a:extLst>
                    <a:ext uri="{A12FA001-AC4F-418D-AE19-62706E023703}">
                      <ahyp:hlinkClr xmlns:ahyp="http://schemas.microsoft.com/office/drawing/2018/hyperlinkcolor" val="tx"/>
                    </a:ext>
                  </a:extLst>
                </a:hlinkClick>
              </a:rPr>
              <a:t>2. Exploratory Data Analysis</a:t>
            </a:r>
            <a:endParaRPr lang="en-US" sz="3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3200" b="1" i="0" u="none" strike="noStrike" dirty="0">
                <a:solidFill>
                  <a:schemeClr val="accent1">
                    <a:lumMod val="20000"/>
                    <a:lumOff val="80000"/>
                  </a:schemeClr>
                </a:solidFill>
                <a:effectLst/>
                <a:highlight>
                  <a:srgbClr val="000080"/>
                </a:highlight>
                <a:latin typeface="Algerian" panose="04020705040A02060702" pitchFamily="82" charset="0"/>
                <a:hlinkClick r:id="rId8">
                  <a:extLst>
                    <a:ext uri="{A12FA001-AC4F-418D-AE19-62706E023703}">
                      <ahyp:hlinkClr xmlns:ahyp="http://schemas.microsoft.com/office/drawing/2018/hyperlinkcolor" val="tx"/>
                    </a:ext>
                  </a:extLst>
                </a:hlinkClick>
              </a:rPr>
              <a:t>3. Data Cleaning</a:t>
            </a:r>
            <a:endParaRPr lang="en-US" sz="3200" b="1" i="0" u="none" strike="noStrike" dirty="0">
              <a:solidFill>
                <a:schemeClr val="accent1">
                  <a:lumMod val="20000"/>
                  <a:lumOff val="80000"/>
                </a:schemeClr>
              </a:solidFill>
              <a:effectLst/>
              <a:highlight>
                <a:srgbClr val="000080"/>
              </a:highlight>
              <a:latin typeface="Algerian" panose="04020705040A02060702" pitchFamily="82" charset="0"/>
            </a:endParaRPr>
          </a:p>
          <a:p>
            <a:pPr algn="l"/>
            <a:r>
              <a:rPr lang="en-US" sz="3200" b="1" i="0" dirty="0">
                <a:solidFill>
                  <a:schemeClr val="accent1">
                    <a:lumMod val="20000"/>
                    <a:lumOff val="80000"/>
                  </a:schemeClr>
                </a:solidFill>
                <a:effectLst/>
                <a:highlight>
                  <a:srgbClr val="000080"/>
                </a:highlight>
                <a:latin typeface="Algerian" panose="04020705040A02060702" pitchFamily="82" charset="0"/>
              </a:rPr>
              <a:t>4. Logistic Regression</a:t>
            </a:r>
          </a:p>
          <a:p>
            <a:pPr algn="l"/>
            <a:r>
              <a:rPr lang="en-US" sz="3200" b="1" dirty="0">
                <a:solidFill>
                  <a:schemeClr val="accent1">
                    <a:lumMod val="20000"/>
                    <a:lumOff val="80000"/>
                  </a:schemeClr>
                </a:solidFill>
                <a:highlight>
                  <a:srgbClr val="000080"/>
                </a:highlight>
                <a:latin typeface="Algerian" panose="04020705040A02060702" pitchFamily="82" charset="0"/>
                <a:hlinkClick r:id="rId9">
                  <a:extLst>
                    <a:ext uri="{A12FA001-AC4F-418D-AE19-62706E023703}">
                      <ahyp:hlinkClr xmlns:ahyp="http://schemas.microsoft.com/office/drawing/2018/hyperlinkcolor" val="tx"/>
                    </a:ext>
                  </a:extLst>
                </a:hlinkClick>
              </a:rPr>
              <a:t>5</a:t>
            </a:r>
            <a:r>
              <a:rPr lang="en-US" sz="3200" b="1" i="0" u="none" strike="noStrike" dirty="0">
                <a:solidFill>
                  <a:schemeClr val="accent1">
                    <a:lumMod val="20000"/>
                    <a:lumOff val="80000"/>
                  </a:schemeClr>
                </a:solidFill>
                <a:effectLst/>
                <a:highlight>
                  <a:srgbClr val="000080"/>
                </a:highlight>
                <a:latin typeface="Algerian" panose="04020705040A02060702" pitchFamily="82" charset="0"/>
                <a:hlinkClick r:id="rId9">
                  <a:extLst>
                    <a:ext uri="{A12FA001-AC4F-418D-AE19-62706E023703}">
                      <ahyp:hlinkClr xmlns:ahyp="http://schemas.microsoft.com/office/drawing/2018/hyperlinkcolor" val="tx"/>
                    </a:ext>
                  </a:extLst>
                </a:hlinkClick>
              </a:rPr>
              <a:t>. </a:t>
            </a:r>
            <a:r>
              <a:rPr lang="en-US" sz="3200" b="1" i="0" u="none" strike="noStrike" dirty="0" err="1">
                <a:solidFill>
                  <a:schemeClr val="accent1">
                    <a:lumMod val="20000"/>
                    <a:lumOff val="80000"/>
                  </a:schemeClr>
                </a:solidFill>
                <a:effectLst/>
                <a:highlight>
                  <a:srgbClr val="000080"/>
                </a:highlight>
                <a:latin typeface="Algerian" panose="04020705040A02060702" pitchFamily="82" charset="0"/>
                <a:hlinkClick r:id="rId9">
                  <a:extLst>
                    <a:ext uri="{A12FA001-AC4F-418D-AE19-62706E023703}">
                      <ahyp:hlinkClr xmlns:ahyp="http://schemas.microsoft.com/office/drawing/2018/hyperlinkcolor" val="tx"/>
                    </a:ext>
                  </a:extLst>
                </a:hlinkClick>
              </a:rPr>
              <a:t>Dicision</a:t>
            </a:r>
            <a:r>
              <a:rPr lang="en-US" sz="3200" b="1" i="0" u="none" strike="noStrike" dirty="0">
                <a:solidFill>
                  <a:schemeClr val="accent1">
                    <a:lumMod val="20000"/>
                    <a:lumOff val="80000"/>
                  </a:schemeClr>
                </a:solidFill>
                <a:effectLst/>
                <a:highlight>
                  <a:srgbClr val="000080"/>
                </a:highlight>
                <a:latin typeface="Algerian" panose="04020705040A02060702" pitchFamily="82" charset="0"/>
                <a:hlinkClick r:id="rId9">
                  <a:extLst>
                    <a:ext uri="{A12FA001-AC4F-418D-AE19-62706E023703}">
                      <ahyp:hlinkClr xmlns:ahyp="http://schemas.microsoft.com/office/drawing/2018/hyperlinkcolor" val="tx"/>
                    </a:ext>
                  </a:extLst>
                </a:hlinkClick>
              </a:rPr>
              <a:t> Tree</a:t>
            </a:r>
            <a:endParaRPr lang="en-US" sz="3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3200" b="1" dirty="0">
                <a:solidFill>
                  <a:schemeClr val="accent1">
                    <a:lumMod val="20000"/>
                    <a:lumOff val="80000"/>
                  </a:schemeClr>
                </a:solidFill>
                <a:highlight>
                  <a:srgbClr val="000080"/>
                </a:highlight>
                <a:latin typeface="Algerian" panose="04020705040A02060702" pitchFamily="82" charset="0"/>
                <a:hlinkClick r:id="rId9">
                  <a:extLst>
                    <a:ext uri="{A12FA001-AC4F-418D-AE19-62706E023703}">
                      <ahyp:hlinkClr xmlns:ahyp="http://schemas.microsoft.com/office/drawing/2018/hyperlinkcolor" val="tx"/>
                    </a:ext>
                  </a:extLst>
                </a:hlinkClick>
              </a:rPr>
              <a:t>6</a:t>
            </a:r>
            <a:r>
              <a:rPr lang="en-US" sz="3200" b="1" i="0" u="none" strike="noStrike" dirty="0">
                <a:solidFill>
                  <a:schemeClr val="accent1">
                    <a:lumMod val="20000"/>
                    <a:lumOff val="80000"/>
                  </a:schemeClr>
                </a:solidFill>
                <a:effectLst/>
                <a:highlight>
                  <a:srgbClr val="000080"/>
                </a:highlight>
                <a:latin typeface="Algerian" panose="04020705040A02060702" pitchFamily="82" charset="0"/>
                <a:hlinkClick r:id="rId9">
                  <a:extLst>
                    <a:ext uri="{A12FA001-AC4F-418D-AE19-62706E023703}">
                      <ahyp:hlinkClr xmlns:ahyp="http://schemas.microsoft.com/office/drawing/2018/hyperlinkcolor" val="tx"/>
                    </a:ext>
                  </a:extLst>
                </a:hlinkClick>
              </a:rPr>
              <a:t>. Random Forest</a:t>
            </a:r>
            <a:endParaRPr lang="en-US" sz="3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3200" b="1" dirty="0">
                <a:solidFill>
                  <a:schemeClr val="accent1">
                    <a:lumMod val="20000"/>
                    <a:lumOff val="80000"/>
                  </a:schemeClr>
                </a:solidFill>
                <a:highlight>
                  <a:srgbClr val="000080"/>
                </a:highlight>
                <a:latin typeface="Algerian" panose="04020705040A02060702" pitchFamily="82" charset="0"/>
                <a:hlinkClick r:id="rId10">
                  <a:extLst>
                    <a:ext uri="{A12FA001-AC4F-418D-AE19-62706E023703}">
                      <ahyp:hlinkClr xmlns:ahyp="http://schemas.microsoft.com/office/drawing/2018/hyperlinkcolor" val="tx"/>
                    </a:ext>
                  </a:extLst>
                </a:hlinkClick>
              </a:rPr>
              <a:t>7</a:t>
            </a:r>
            <a:r>
              <a:rPr lang="en-US" sz="3200" b="1" i="0" u="none" strike="noStrike" dirty="0">
                <a:solidFill>
                  <a:schemeClr val="accent1">
                    <a:lumMod val="20000"/>
                    <a:lumOff val="80000"/>
                  </a:schemeClr>
                </a:solidFill>
                <a:effectLst/>
                <a:highlight>
                  <a:srgbClr val="000080"/>
                </a:highlight>
                <a:latin typeface="Algerian" panose="04020705040A02060702" pitchFamily="82" charset="0"/>
                <a:hlinkClick r:id="rId10">
                  <a:extLst>
                    <a:ext uri="{A12FA001-AC4F-418D-AE19-62706E023703}">
                      <ahyp:hlinkClr xmlns:ahyp="http://schemas.microsoft.com/office/drawing/2018/hyperlinkcolor" val="tx"/>
                    </a:ext>
                  </a:extLst>
                </a:hlinkClick>
              </a:rPr>
              <a:t>. SVM</a:t>
            </a:r>
            <a:endParaRPr lang="en-US" sz="3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3200" b="1" dirty="0">
                <a:solidFill>
                  <a:schemeClr val="accent1">
                    <a:lumMod val="20000"/>
                    <a:lumOff val="80000"/>
                  </a:schemeClr>
                </a:solidFill>
                <a:highlight>
                  <a:srgbClr val="000080"/>
                </a:highlight>
                <a:latin typeface="Algerian" panose="04020705040A02060702" pitchFamily="82" charset="0"/>
                <a:hlinkClick r:id="rId11">
                  <a:extLst>
                    <a:ext uri="{A12FA001-AC4F-418D-AE19-62706E023703}">
                      <ahyp:hlinkClr xmlns:ahyp="http://schemas.microsoft.com/office/drawing/2018/hyperlinkcolor" val="tx"/>
                    </a:ext>
                  </a:extLst>
                </a:hlinkClick>
              </a:rPr>
              <a:t>8</a:t>
            </a:r>
            <a:r>
              <a:rPr lang="en-US" sz="3200" b="1" i="0" u="none" strike="noStrike" dirty="0">
                <a:solidFill>
                  <a:schemeClr val="accent1">
                    <a:lumMod val="20000"/>
                    <a:lumOff val="80000"/>
                  </a:schemeClr>
                </a:solidFill>
                <a:effectLst/>
                <a:highlight>
                  <a:srgbClr val="000080"/>
                </a:highlight>
                <a:latin typeface="Algerian" panose="04020705040A02060702" pitchFamily="82" charset="0"/>
                <a:hlinkClick r:id="rId11">
                  <a:extLst>
                    <a:ext uri="{A12FA001-AC4F-418D-AE19-62706E023703}">
                      <ahyp:hlinkClr xmlns:ahyp="http://schemas.microsoft.com/office/drawing/2018/hyperlinkcolor" val="tx"/>
                    </a:ext>
                  </a:extLst>
                </a:hlinkClick>
              </a:rPr>
              <a:t>. K Nearest Neighbors</a:t>
            </a:r>
            <a:endParaRPr lang="en-US" sz="3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3200" b="1" dirty="0">
                <a:solidFill>
                  <a:schemeClr val="accent1">
                    <a:lumMod val="20000"/>
                    <a:lumOff val="80000"/>
                  </a:schemeClr>
                </a:solidFill>
                <a:highlight>
                  <a:srgbClr val="000080"/>
                </a:highlight>
                <a:latin typeface="Algerian" panose="04020705040A02060702" pitchFamily="82" charset="0"/>
                <a:hlinkClick r:id="rId12">
                  <a:extLst>
                    <a:ext uri="{A12FA001-AC4F-418D-AE19-62706E023703}">
                      <ahyp:hlinkClr xmlns:ahyp="http://schemas.microsoft.com/office/drawing/2018/hyperlinkcolor" val="tx"/>
                    </a:ext>
                  </a:extLst>
                </a:hlinkClick>
              </a:rPr>
              <a:t>9</a:t>
            </a:r>
            <a:r>
              <a:rPr lang="en-US" sz="3200" b="1" i="0" u="none" strike="noStrike" dirty="0">
                <a:solidFill>
                  <a:schemeClr val="accent1">
                    <a:lumMod val="20000"/>
                    <a:lumOff val="80000"/>
                  </a:schemeClr>
                </a:solidFill>
                <a:effectLst/>
                <a:highlight>
                  <a:srgbClr val="000080"/>
                </a:highlight>
                <a:latin typeface="Algerian" panose="04020705040A02060702" pitchFamily="82" charset="0"/>
                <a:hlinkClick r:id="rId12">
                  <a:extLst>
                    <a:ext uri="{A12FA001-AC4F-418D-AE19-62706E023703}">
                      <ahyp:hlinkClr xmlns:ahyp="http://schemas.microsoft.com/office/drawing/2018/hyperlinkcolor" val="tx"/>
                    </a:ext>
                  </a:extLst>
                </a:hlinkClick>
              </a:rPr>
              <a:t>. Choosing a K Value</a:t>
            </a:r>
            <a:endParaRPr lang="en-US" sz="3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3200" b="1" i="0" u="none" strike="noStrike" dirty="0">
                <a:solidFill>
                  <a:schemeClr val="accent1">
                    <a:lumMod val="20000"/>
                    <a:lumOff val="80000"/>
                  </a:schemeClr>
                </a:solidFill>
                <a:effectLst/>
                <a:highlight>
                  <a:srgbClr val="000080"/>
                </a:highlight>
                <a:latin typeface="Algerian" panose="04020705040A02060702" pitchFamily="82" charset="0"/>
                <a:hlinkClick r:id="rId13">
                  <a:extLst>
                    <a:ext uri="{A12FA001-AC4F-418D-AE19-62706E023703}">
                      <ahyp:hlinkClr xmlns:ahyp="http://schemas.microsoft.com/office/drawing/2018/hyperlinkcolor" val="tx"/>
                    </a:ext>
                  </a:extLst>
                </a:hlinkClick>
              </a:rPr>
              <a:t>10. Evaluation</a:t>
            </a:r>
            <a:endParaRPr lang="en-US" sz="3200" b="1" i="0" dirty="0">
              <a:solidFill>
                <a:schemeClr val="accent1">
                  <a:lumMod val="20000"/>
                  <a:lumOff val="80000"/>
                </a:schemeClr>
              </a:solidFill>
              <a:effectLst/>
              <a:highlight>
                <a:srgbClr val="000080"/>
              </a:highlight>
              <a:latin typeface="Algerian" panose="04020705040A02060702" pitchFamily="82" charset="0"/>
            </a:endParaRPr>
          </a:p>
          <a:p>
            <a:r>
              <a:rPr lang="en-US" sz="2800" b="1" dirty="0">
                <a:solidFill>
                  <a:schemeClr val="accent1">
                    <a:lumMod val="20000"/>
                    <a:lumOff val="80000"/>
                  </a:schemeClr>
                </a:solidFill>
                <a:highlight>
                  <a:srgbClr val="000080"/>
                </a:highlight>
                <a:latin typeface="Algerian" panose="04020705040A02060702" pitchFamily="82" charset="0"/>
              </a:rPr>
              <a:t> </a:t>
            </a:r>
            <a:endParaRPr lang="en-IN" sz="2800" dirty="0"/>
          </a:p>
        </p:txBody>
      </p:sp>
      <p:pic>
        <p:nvPicPr>
          <p:cNvPr id="5122" name="Picture 2" descr="Free Photo young happy couple shaking hands with insurance agent during a meeting in the office">
            <a:extLst>
              <a:ext uri="{FF2B5EF4-FFF2-40B4-BE49-F238E27FC236}">
                <a16:creationId xmlns:a16="http://schemas.microsoft.com/office/drawing/2014/main" id="{98623AF1-3EC6-5260-1AAE-F058428BA3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7750" y="1219204"/>
            <a:ext cx="7334230" cy="56623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hoto home loan approved on loan application form paper with rubber stamp calculator coin and loan house model on table loan approval business finance economy commercial real estate investments concept">
            <a:extLst>
              <a:ext uri="{FF2B5EF4-FFF2-40B4-BE49-F238E27FC236}">
                <a16:creationId xmlns:a16="http://schemas.microsoft.com/office/drawing/2014/main" id="{BEFEE4E2-3CAF-5E12-CB30-41F63583DD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10426" y="17109"/>
            <a:ext cx="4081554" cy="120209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Vector an editable flat illustration of insurance policy">
            <a:extLst>
              <a:ext uri="{FF2B5EF4-FFF2-40B4-BE49-F238E27FC236}">
                <a16:creationId xmlns:a16="http://schemas.microsoft.com/office/drawing/2014/main" id="{72345C54-07B5-CB1E-6A66-6175FA8626B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25" y="-23600"/>
            <a:ext cx="3682349" cy="107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799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88D15B24-0FF6-65AD-102C-CD9EF34B66E8}"/>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8938E959-C049-7A70-95C7-95E5CD67D33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7577451B-0E49-2039-8D1E-5C726766D3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348ED00F-DE68-89C8-4644-26DB6214DF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149B71B0-4944-6FD4-AF07-F58A62ECA8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0F95B1CD-B892-1AF3-B3D4-2C611A6267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D8416BB6-4527-AD89-FF9F-321FBE351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6120DFC7-C87F-4DFF-D149-5A443957E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A718D559-53D8-0150-B2FF-4EB1D5485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A62CC373-A2F6-E8B7-D52D-EC08FECE4ABA}"/>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60F3BB71-6F32-1D2A-2232-638271E74CB6}"/>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AA099C65-5118-FBE3-B0B4-2D7A694DF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267A6161-B139-090E-BC9E-B857A923A4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B3D6179A-38B4-7620-E7D1-EB61ACF301E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1DA73EDD-CA6E-8BC1-A618-F3BFB8FB0D17}"/>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CBA0970F-9411-472E-515A-82FC8D4B9A63}"/>
              </a:ext>
            </a:extLst>
          </p:cNvPr>
          <p:cNvSpPr txBox="1"/>
          <p:nvPr/>
        </p:nvSpPr>
        <p:spPr>
          <a:xfrm>
            <a:off x="2914649" y="-38100"/>
            <a:ext cx="5934075" cy="4924425"/>
          </a:xfrm>
          <a:prstGeom prst="rect">
            <a:avLst/>
          </a:prstGeom>
          <a:noFill/>
        </p:spPr>
        <p:txBody>
          <a:bodyPr wrap="square" rtlCol="0">
            <a:spAutoFit/>
          </a:bodyPr>
          <a:lstStyle/>
          <a:p>
            <a:pPr algn="ctr"/>
            <a:r>
              <a:rPr lang="en-US" sz="2800" b="1" i="0" u="none" strike="noStrike" cap="none" dirty="0">
                <a:solidFill>
                  <a:srgbClr val="002060"/>
                </a:solidFill>
                <a:highlight>
                  <a:srgbClr val="FFFF00"/>
                </a:highlight>
                <a:latin typeface="Algerian" panose="04020705040A02060702" pitchFamily="82" charset="0"/>
                <a:ea typeface="Twentieth Century"/>
                <a:cs typeface="Twentieth Century"/>
                <a:sym typeface="Twentieth Century"/>
              </a:rPr>
              <a:t>EDA </a:t>
            </a:r>
            <a:r>
              <a:rPr lang="en-US" sz="2800" b="1" dirty="0">
                <a:solidFill>
                  <a:srgbClr val="002060"/>
                </a:solidFill>
                <a:highlight>
                  <a:srgbClr val="FFFF00"/>
                </a:highlight>
                <a:latin typeface="Algerian" panose="04020705040A02060702" pitchFamily="82" charset="0"/>
                <a:ea typeface="Twentieth Century"/>
                <a:cs typeface="Twentieth Century"/>
                <a:sym typeface="Twentieth Century"/>
              </a:rPr>
              <a:t>- </a:t>
            </a:r>
            <a:r>
              <a:rPr lang="en-US" sz="2800" b="1" i="0" u="none" strike="noStrike" cap="none" dirty="0">
                <a:solidFill>
                  <a:srgbClr val="002060"/>
                </a:solidFill>
                <a:highlight>
                  <a:srgbClr val="FFFF00"/>
                </a:highlight>
                <a:latin typeface="Algerian" panose="04020705040A02060702" pitchFamily="82" charset="0"/>
                <a:ea typeface="Twentieth Century"/>
                <a:cs typeface="Twentieth Century"/>
                <a:sym typeface="Twentieth Century"/>
              </a:rPr>
              <a:t>Target Variable : </a:t>
            </a:r>
            <a:r>
              <a:rPr lang="en-US" sz="2800" b="1" i="0" u="none" strike="noStrike" cap="none" dirty="0" err="1">
                <a:solidFill>
                  <a:srgbClr val="002060"/>
                </a:solidFill>
                <a:highlight>
                  <a:srgbClr val="FFFF00"/>
                </a:highlight>
                <a:latin typeface="Algerian" panose="04020705040A02060702" pitchFamily="82" charset="0"/>
                <a:ea typeface="Twentieth Century"/>
                <a:cs typeface="Twentieth Century"/>
                <a:sym typeface="Twentieth Century"/>
              </a:rPr>
              <a:t>loan_status</a:t>
            </a:r>
            <a:endParaRPr lang="en-US" sz="2800" b="1" i="0" u="none" strike="noStrike" cap="none" dirty="0">
              <a:solidFill>
                <a:srgbClr val="002060"/>
              </a:solidFill>
              <a:highlight>
                <a:srgbClr val="FFFF00"/>
              </a:highlight>
              <a:latin typeface="Algerian" panose="04020705040A02060702" pitchFamily="82" charset="0"/>
              <a:ea typeface="Twentieth Century"/>
              <a:cs typeface="Twentieth Century"/>
              <a:sym typeface="Twentieth Century"/>
            </a:endParaRPr>
          </a:p>
          <a:p>
            <a:pPr algn="ctr"/>
            <a:r>
              <a:rPr lang="en-US" sz="2400" b="1" dirty="0">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IN EDA </a:t>
            </a:r>
            <a:r>
              <a:rPr lang="en-US" sz="2400" b="1" dirty="0" err="1">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Catplot</a:t>
            </a:r>
            <a:r>
              <a:rPr lang="en-US" sz="2400" b="1" dirty="0">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 </a:t>
            </a:r>
            <a:r>
              <a:rPr lang="en-US" sz="2400" b="1" dirty="0" err="1">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Displot</a:t>
            </a:r>
            <a:r>
              <a:rPr lang="en-US" sz="2400" b="1" dirty="0">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 Box Plot,</a:t>
            </a:r>
          </a:p>
          <a:p>
            <a:pPr algn="ctr"/>
            <a:r>
              <a:rPr lang="en-US" sz="2400" b="1" dirty="0">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Sub </a:t>
            </a:r>
            <a:r>
              <a:rPr lang="en-US" sz="2400" b="1" dirty="0" err="1">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plot,Rel</a:t>
            </a:r>
            <a:r>
              <a:rPr lang="en-US" sz="2400" b="1" dirty="0">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 Plot, </a:t>
            </a:r>
            <a:r>
              <a:rPr lang="en-US" sz="2400" b="1" dirty="0" err="1">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HeatMap</a:t>
            </a:r>
            <a:r>
              <a:rPr lang="en-US" sz="2400" b="1" dirty="0">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 charts have taken.</a:t>
            </a:r>
          </a:p>
          <a:p>
            <a:pPr algn="ctr"/>
            <a:r>
              <a:rPr lang="en-US" sz="2400" b="1" dirty="0">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No Of Dependence , Self </a:t>
            </a:r>
          </a:p>
          <a:p>
            <a:pPr algn="ctr"/>
            <a:r>
              <a:rPr lang="en-US" sz="2400" b="1" dirty="0" err="1">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Employeed</a:t>
            </a:r>
            <a:r>
              <a:rPr lang="en-US" sz="2400" b="1" dirty="0">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 </a:t>
            </a:r>
            <a:r>
              <a:rPr lang="en-US" sz="2400" b="1" dirty="0" err="1">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status,Loan</a:t>
            </a:r>
            <a:r>
              <a:rPr lang="en-US" sz="2400" b="1" dirty="0">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 </a:t>
            </a:r>
            <a:r>
              <a:rPr lang="en-US" sz="2400" b="1" dirty="0" err="1">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status,Education</a:t>
            </a:r>
            <a:r>
              <a:rPr lang="en-US" sz="2400" b="1" dirty="0">
                <a:solidFill>
                  <a:schemeClr val="accent3">
                    <a:lumMod val="20000"/>
                    <a:lumOff val="80000"/>
                  </a:schemeClr>
                </a:solidFill>
                <a:highlight>
                  <a:srgbClr val="800000"/>
                </a:highlight>
                <a:latin typeface="Algerian" panose="04020705040A02060702" pitchFamily="82" charset="0"/>
                <a:ea typeface="Twentieth Century"/>
                <a:cs typeface="Twentieth Century"/>
                <a:sym typeface="Twentieth Century"/>
              </a:rPr>
              <a:t> Status have found. Label Encoding has done &amp; Outlier Removal has to be done on Box Plot. In this way, EDA Is Done.</a:t>
            </a:r>
          </a:p>
          <a:p>
            <a:pPr algn="ctr"/>
            <a:endParaRPr lang="en-US" sz="2400" b="1" dirty="0">
              <a:solidFill>
                <a:srgbClr val="002060"/>
              </a:solidFill>
              <a:highlight>
                <a:srgbClr val="FFFF00"/>
              </a:highlight>
              <a:latin typeface="Algerian" panose="04020705040A02060702" pitchFamily="82" charset="0"/>
              <a:ea typeface="Twentieth Century"/>
              <a:cs typeface="Twentieth Century"/>
              <a:sym typeface="Twentieth Century"/>
            </a:endParaRPr>
          </a:p>
          <a:p>
            <a:endParaRPr lang="en-IN" dirty="0"/>
          </a:p>
        </p:txBody>
      </p:sp>
      <p:pic>
        <p:nvPicPr>
          <p:cNvPr id="6148" name="Picture 4" descr="Vector loan agreements borrow money from the bank mortgage debt or obligation loan agreement concept flat vector modern illustration">
            <a:extLst>
              <a:ext uri="{FF2B5EF4-FFF2-40B4-BE49-F238E27FC236}">
                <a16:creationId xmlns:a16="http://schemas.microsoft.com/office/drawing/2014/main" id="{3C11B194-6B37-B30F-6B00-6D14FDD5F1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75" y="4181477"/>
            <a:ext cx="6356425" cy="26765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ree Vector hand drawn credit assessment concept">
            <a:extLst>
              <a:ext uri="{FF2B5EF4-FFF2-40B4-BE49-F238E27FC236}">
                <a16:creationId xmlns:a16="http://schemas.microsoft.com/office/drawing/2014/main" id="{D75DA7E2-F23C-D434-97C2-B2146287FB7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43649" y="4181476"/>
            <a:ext cx="5869741" cy="267651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Free Vector mortgage  concept illustration">
            <a:extLst>
              <a:ext uri="{FF2B5EF4-FFF2-40B4-BE49-F238E27FC236}">
                <a16:creationId xmlns:a16="http://schemas.microsoft.com/office/drawing/2014/main" id="{B66E76DA-F565-3343-B669-675F83A07BB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75" y="-14080"/>
            <a:ext cx="3088110" cy="419554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Free Vector car finance concept illustration">
            <a:extLst>
              <a:ext uri="{FF2B5EF4-FFF2-40B4-BE49-F238E27FC236}">
                <a16:creationId xmlns:a16="http://schemas.microsoft.com/office/drawing/2014/main" id="{CFF21603-A3D4-F90C-6C0D-471580D6A2B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65844" y="0"/>
            <a:ext cx="3547547" cy="418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2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485A84D0-D678-D421-E713-EF6A471479E2}"/>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B4D7928C-D482-1254-692D-DADEFAC6229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7C80EBA8-3995-3049-3FC8-4D040098CA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62FCAEA0-DC3D-5C57-EC6E-11C18EE10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E7C05D95-2025-5313-C71C-8F614DBEFA4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C86A5AB0-4088-FC39-B553-C091F64B8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7A0EA107-7775-E15B-095D-4932F4C84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06AFB96F-E8E1-306B-36FA-EACFE06A4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595317BD-3C8A-8197-4DB1-CF81F4477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D351C09A-9C7E-B41F-9B5E-834D66901E1D}"/>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95706D0E-4F56-FF9F-1D54-1D9D5DE14ABE}"/>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D306BDA1-6FD3-0CA0-F8E8-9F5CB3D302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4D20FB97-DBBA-71DE-8957-3E33EF2994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F5D3AC51-9518-E265-B402-9B8B1932B46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1DD8AB59-9AB1-BD8C-554A-99241FFF769B}"/>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E4022192-9DF5-1E6B-E5C8-E595E9937FA0}"/>
              </a:ext>
            </a:extLst>
          </p:cNvPr>
          <p:cNvSpPr txBox="1"/>
          <p:nvPr/>
        </p:nvSpPr>
        <p:spPr>
          <a:xfrm>
            <a:off x="2867025" y="-50149"/>
            <a:ext cx="6806694" cy="1354217"/>
          </a:xfrm>
          <a:prstGeom prst="rect">
            <a:avLst/>
          </a:prstGeom>
          <a:noFill/>
        </p:spPr>
        <p:txBody>
          <a:bodyPr wrap="square" rtlCol="0">
            <a:spAutoFit/>
          </a:bodyPr>
          <a:lstStyle/>
          <a:p>
            <a:pPr algn="ctr"/>
            <a:r>
              <a:rPr lang="en-US" sz="3200" b="1" dirty="0">
                <a:solidFill>
                  <a:srgbClr val="002060"/>
                </a:solidFill>
                <a:highlight>
                  <a:srgbClr val="FFFF00"/>
                </a:highlight>
                <a:latin typeface="Algerian" panose="04020705040A02060702" pitchFamily="82" charset="0"/>
                <a:ea typeface="Times New Roman"/>
                <a:cs typeface="Times New Roman"/>
                <a:sym typeface="Times New Roman"/>
              </a:rPr>
              <a:t>Graphs Used for Exploratory Data Analysis : </a:t>
            </a:r>
          </a:p>
          <a:p>
            <a:endParaRPr lang="en-IN" dirty="0"/>
          </a:p>
        </p:txBody>
      </p:sp>
      <p:sp>
        <p:nvSpPr>
          <p:cNvPr id="6" name="TextBox 5">
            <a:extLst>
              <a:ext uri="{FF2B5EF4-FFF2-40B4-BE49-F238E27FC236}">
                <a16:creationId xmlns:a16="http://schemas.microsoft.com/office/drawing/2014/main" id="{73682655-6695-3474-47F2-7D3F59BFDB74}"/>
              </a:ext>
            </a:extLst>
          </p:cNvPr>
          <p:cNvSpPr txBox="1"/>
          <p:nvPr/>
        </p:nvSpPr>
        <p:spPr>
          <a:xfrm>
            <a:off x="-66675" y="1343025"/>
            <a:ext cx="4495800" cy="5632311"/>
          </a:xfrm>
          <a:prstGeom prst="rect">
            <a:avLst/>
          </a:prstGeom>
          <a:noFill/>
        </p:spPr>
        <p:txBody>
          <a:bodyPr wrap="square" rtlCol="0">
            <a:spAutoFit/>
          </a:bodyPr>
          <a:lstStyle/>
          <a:p>
            <a:r>
              <a:rPr lang="en-US" sz="3600" b="1" dirty="0">
                <a:solidFill>
                  <a:schemeClr val="accent3">
                    <a:lumMod val="20000"/>
                    <a:lumOff val="80000"/>
                  </a:schemeClr>
                </a:solidFill>
                <a:highlight>
                  <a:srgbClr val="000080"/>
                </a:highlight>
                <a:latin typeface="Algerian" panose="04020705040A02060702" pitchFamily="82" charset="0"/>
              </a:rPr>
              <a:t>1. </a:t>
            </a:r>
            <a:r>
              <a:rPr lang="en-US" sz="3600" b="1" dirty="0" err="1">
                <a:solidFill>
                  <a:schemeClr val="accent3">
                    <a:lumMod val="20000"/>
                    <a:lumOff val="80000"/>
                  </a:schemeClr>
                </a:solidFill>
                <a:highlight>
                  <a:srgbClr val="000080"/>
                </a:highlight>
                <a:latin typeface="Algerian" panose="04020705040A02060702" pitchFamily="82" charset="0"/>
              </a:rPr>
              <a:t>Catagorical</a:t>
            </a:r>
            <a:r>
              <a:rPr lang="en-US" sz="3600" b="1" dirty="0">
                <a:solidFill>
                  <a:schemeClr val="accent3">
                    <a:lumMod val="20000"/>
                    <a:lumOff val="80000"/>
                  </a:schemeClr>
                </a:solidFill>
                <a:highlight>
                  <a:srgbClr val="000080"/>
                </a:highlight>
                <a:latin typeface="Algerian" panose="04020705040A02060702" pitchFamily="82" charset="0"/>
              </a:rPr>
              <a:t> Plot</a:t>
            </a:r>
          </a:p>
          <a:p>
            <a:r>
              <a:rPr lang="en-US" sz="3600" b="1" dirty="0">
                <a:solidFill>
                  <a:schemeClr val="accent3">
                    <a:lumMod val="20000"/>
                    <a:lumOff val="80000"/>
                  </a:schemeClr>
                </a:solidFill>
                <a:highlight>
                  <a:srgbClr val="000080"/>
                </a:highlight>
                <a:latin typeface="Algerian" panose="04020705040A02060702" pitchFamily="82" charset="0"/>
              </a:rPr>
              <a:t>2. Distribution plot</a:t>
            </a:r>
          </a:p>
          <a:p>
            <a:r>
              <a:rPr lang="en-US" sz="3600" b="1" dirty="0">
                <a:solidFill>
                  <a:schemeClr val="accent3">
                    <a:lumMod val="20000"/>
                    <a:lumOff val="80000"/>
                  </a:schemeClr>
                </a:solidFill>
                <a:highlight>
                  <a:srgbClr val="000080"/>
                </a:highlight>
                <a:latin typeface="Algerian" panose="04020705040A02060702" pitchFamily="82" charset="0"/>
              </a:rPr>
              <a:t>3. Sub-Plot (Pie Chart)</a:t>
            </a:r>
          </a:p>
          <a:p>
            <a:r>
              <a:rPr lang="en-US" sz="3600" b="1" dirty="0">
                <a:solidFill>
                  <a:schemeClr val="accent3">
                    <a:lumMod val="20000"/>
                    <a:lumOff val="80000"/>
                  </a:schemeClr>
                </a:solidFill>
                <a:highlight>
                  <a:srgbClr val="000080"/>
                </a:highlight>
                <a:latin typeface="Algerian" panose="04020705040A02060702" pitchFamily="82" charset="0"/>
              </a:rPr>
              <a:t>4. Box Plot</a:t>
            </a:r>
          </a:p>
          <a:p>
            <a:r>
              <a:rPr lang="en-US" sz="3600" b="1" dirty="0">
                <a:solidFill>
                  <a:schemeClr val="accent3">
                    <a:lumMod val="20000"/>
                    <a:lumOff val="80000"/>
                  </a:schemeClr>
                </a:solidFill>
                <a:highlight>
                  <a:srgbClr val="000080"/>
                </a:highlight>
                <a:latin typeface="Algerian" panose="04020705040A02060702" pitchFamily="82" charset="0"/>
              </a:rPr>
              <a:t>5. </a:t>
            </a:r>
            <a:r>
              <a:rPr lang="en-US" sz="3600" b="1" dirty="0" err="1">
                <a:solidFill>
                  <a:schemeClr val="accent3">
                    <a:lumMod val="20000"/>
                    <a:lumOff val="80000"/>
                  </a:schemeClr>
                </a:solidFill>
                <a:highlight>
                  <a:srgbClr val="000080"/>
                </a:highlight>
                <a:latin typeface="Algerian" panose="04020705040A02060702" pitchFamily="82" charset="0"/>
              </a:rPr>
              <a:t>RelAtional</a:t>
            </a:r>
            <a:r>
              <a:rPr lang="en-US" sz="3600" b="1" dirty="0">
                <a:solidFill>
                  <a:schemeClr val="accent3">
                    <a:lumMod val="20000"/>
                    <a:lumOff val="80000"/>
                  </a:schemeClr>
                </a:solidFill>
                <a:highlight>
                  <a:srgbClr val="000080"/>
                </a:highlight>
                <a:latin typeface="Algerian" panose="04020705040A02060702" pitchFamily="82" charset="0"/>
              </a:rPr>
              <a:t> Plot</a:t>
            </a:r>
          </a:p>
          <a:p>
            <a:r>
              <a:rPr lang="en-US" sz="3600" b="1" dirty="0">
                <a:solidFill>
                  <a:schemeClr val="accent3">
                    <a:lumMod val="20000"/>
                    <a:lumOff val="80000"/>
                  </a:schemeClr>
                </a:solidFill>
                <a:highlight>
                  <a:srgbClr val="000080"/>
                </a:highlight>
                <a:latin typeface="Algerian" panose="04020705040A02060702" pitchFamily="82" charset="0"/>
              </a:rPr>
              <a:t>6. Heat – Map Plot</a:t>
            </a:r>
            <a:endParaRPr lang="en-IN" sz="3600" b="1" dirty="0">
              <a:solidFill>
                <a:schemeClr val="accent3">
                  <a:lumMod val="20000"/>
                  <a:lumOff val="80000"/>
                </a:schemeClr>
              </a:solidFill>
              <a:highlight>
                <a:srgbClr val="000080"/>
              </a:highlight>
              <a:latin typeface="Algerian" panose="04020705040A02060702" pitchFamily="82" charset="0"/>
            </a:endParaRPr>
          </a:p>
        </p:txBody>
      </p:sp>
      <p:pic>
        <p:nvPicPr>
          <p:cNvPr id="7170" name="Picture 2" descr="Free Vector car finance concept illustration">
            <a:extLst>
              <a:ext uri="{FF2B5EF4-FFF2-40B4-BE49-F238E27FC236}">
                <a16:creationId xmlns:a16="http://schemas.microsoft.com/office/drawing/2014/main" id="{B74CBC78-471F-5D72-8F4D-D81436ED014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6174" y="962026"/>
            <a:ext cx="8505805" cy="36671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ree Vector document for purchase. customer and purchaser deal. buying contract">
            <a:extLst>
              <a:ext uri="{FF2B5EF4-FFF2-40B4-BE49-F238E27FC236}">
                <a16:creationId xmlns:a16="http://schemas.microsoft.com/office/drawing/2014/main" id="{BC2D59FE-557F-34C4-3252-65F2732E8C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95775" y="4629149"/>
            <a:ext cx="7896204" cy="222885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ector car finance concept illustration">
            <a:extLst>
              <a:ext uri="{FF2B5EF4-FFF2-40B4-BE49-F238E27FC236}">
                <a16:creationId xmlns:a16="http://schemas.microsoft.com/office/drawing/2014/main" id="{EC6AD423-297C-13E0-9408-39E7316C3B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12" y="-10"/>
            <a:ext cx="3064688" cy="142837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Free Vector mortgage loan regulation isometric landing page. cottage house with key and contract document for sign. hypothec debt basic and legal adjustment, personal bank credit for buying home, 3d web banner">
            <a:extLst>
              <a:ext uri="{FF2B5EF4-FFF2-40B4-BE49-F238E27FC236}">
                <a16:creationId xmlns:a16="http://schemas.microsoft.com/office/drawing/2014/main" id="{EDBF35B1-90BC-7D36-0027-D3FC15DA43B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08068" y="-50149"/>
            <a:ext cx="2662520" cy="148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7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C8B986B5-DDA5-14C1-F9F4-1692843159BE}"/>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BEB7A072-8D9A-B4FD-9B42-FC59E5E8029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1980" cy="6857990"/>
          </a:xfrm>
          <a:prstGeom prst="rect">
            <a:avLst/>
          </a:prstGeom>
        </p:spPr>
      </p:pic>
      <p:grpSp>
        <p:nvGrpSpPr>
          <p:cNvPr id="10" name="Group 9">
            <a:extLst>
              <a:ext uri="{FF2B5EF4-FFF2-40B4-BE49-F238E27FC236}">
                <a16:creationId xmlns:a16="http://schemas.microsoft.com/office/drawing/2014/main" id="{57C2C16A-0A46-FF08-0F12-2EEBF38788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E72F53D0-D6FF-DD16-3D04-E268D452C2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CCA36D2-3759-0D7D-CD6F-BA7BD85B95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7AEB36B6-C57E-213C-31D9-487952F3B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061625EF-E5CD-4D3F-FE51-C091319EA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167865EE-BBFD-3685-088C-6249DA55B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04B6C5E1-9CDF-53F7-3492-DB472C3E2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7BDB076B-3BCD-8704-ABD0-D2A9DE042F56}"/>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B331A572-378E-1AE4-C686-7C1B714EE84C}"/>
              </a:ext>
            </a:extLst>
          </p:cNvPr>
          <p:cNvSpPr>
            <a:spLocks noGrp="1"/>
          </p:cNvSpPr>
          <p:nvPr>
            <p:ph type="subTitle" idx="1"/>
          </p:nvPr>
        </p:nvSpPr>
        <p:spPr>
          <a:xfrm>
            <a:off x="3378198" y="1781095"/>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C0A7D513-36D3-93C5-0767-DAF02DE4AA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44AAC6A1-A7DF-FCFD-65AB-C1DB0A16D2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39573213-F41C-A5CA-123F-2B710DF9A399}"/>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E3DD234F-AFED-C02C-1047-BA09FA88DB31}"/>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2217A0E1-9F88-3D6A-C498-20CBC7F36588}"/>
              </a:ext>
            </a:extLst>
          </p:cNvPr>
          <p:cNvSpPr txBox="1"/>
          <p:nvPr/>
        </p:nvSpPr>
        <p:spPr>
          <a:xfrm>
            <a:off x="938212" y="-132159"/>
            <a:ext cx="10620375" cy="861774"/>
          </a:xfrm>
          <a:prstGeom prst="rect">
            <a:avLst/>
          </a:prstGeom>
          <a:noFill/>
        </p:spPr>
        <p:txBody>
          <a:bodyPr wrap="square" rtlCol="0">
            <a:spAutoFit/>
          </a:bodyPr>
          <a:lstStyle/>
          <a:p>
            <a:pPr algn="ctr"/>
            <a:r>
              <a:rPr lang="en-US" sz="3200" b="1" dirty="0">
                <a:solidFill>
                  <a:srgbClr val="002060"/>
                </a:solidFill>
                <a:highlight>
                  <a:srgbClr val="FFFF00"/>
                </a:highlight>
                <a:latin typeface="Algerian" panose="04020705040A02060702" pitchFamily="82" charset="0"/>
              </a:rPr>
              <a:t>Categorical Plots are shown here</a:t>
            </a:r>
            <a:endParaRPr lang="en-IN" sz="3200" b="1" dirty="0">
              <a:solidFill>
                <a:srgbClr val="002060"/>
              </a:solidFill>
              <a:highlight>
                <a:srgbClr val="FFFF00"/>
              </a:highlight>
              <a:latin typeface="Algerian" panose="04020705040A02060702" pitchFamily="82" charset="0"/>
            </a:endParaRPr>
          </a:p>
          <a:p>
            <a:endParaRPr lang="en-IN" dirty="0"/>
          </a:p>
        </p:txBody>
      </p:sp>
      <p:pic>
        <p:nvPicPr>
          <p:cNvPr id="8" name="Picture 7">
            <a:extLst>
              <a:ext uri="{FF2B5EF4-FFF2-40B4-BE49-F238E27FC236}">
                <a16:creationId xmlns:a16="http://schemas.microsoft.com/office/drawing/2014/main" id="{BEBA5CDA-909C-4DA7-C752-6BE76CC5E34C}"/>
              </a:ext>
            </a:extLst>
          </p:cNvPr>
          <p:cNvPicPr>
            <a:picLocks noChangeAspect="1"/>
          </p:cNvPicPr>
          <p:nvPr/>
        </p:nvPicPr>
        <p:blipFill>
          <a:blip r:embed="rId12"/>
          <a:stretch>
            <a:fillRect/>
          </a:stretch>
        </p:blipFill>
        <p:spPr>
          <a:xfrm>
            <a:off x="-41145" y="1748145"/>
            <a:ext cx="6449986" cy="2069770"/>
          </a:xfrm>
          <a:prstGeom prst="rect">
            <a:avLst/>
          </a:prstGeom>
        </p:spPr>
      </p:pic>
      <p:pic>
        <p:nvPicPr>
          <p:cNvPr id="19" name="Picture 18">
            <a:extLst>
              <a:ext uri="{FF2B5EF4-FFF2-40B4-BE49-F238E27FC236}">
                <a16:creationId xmlns:a16="http://schemas.microsoft.com/office/drawing/2014/main" id="{B23006A3-5117-524A-4912-27CB24CE8258}"/>
              </a:ext>
            </a:extLst>
          </p:cNvPr>
          <p:cNvPicPr>
            <a:picLocks noChangeAspect="1"/>
          </p:cNvPicPr>
          <p:nvPr/>
        </p:nvPicPr>
        <p:blipFill>
          <a:blip r:embed="rId13"/>
          <a:stretch>
            <a:fillRect/>
          </a:stretch>
        </p:blipFill>
        <p:spPr>
          <a:xfrm>
            <a:off x="6471377" y="1838387"/>
            <a:ext cx="5699213" cy="1926396"/>
          </a:xfrm>
          <a:prstGeom prst="rect">
            <a:avLst/>
          </a:prstGeom>
        </p:spPr>
      </p:pic>
      <p:pic>
        <p:nvPicPr>
          <p:cNvPr id="22" name="Picture 21">
            <a:extLst>
              <a:ext uri="{FF2B5EF4-FFF2-40B4-BE49-F238E27FC236}">
                <a16:creationId xmlns:a16="http://schemas.microsoft.com/office/drawing/2014/main" id="{AAD594DD-00A8-3ADF-3E8F-FA1949D959BA}"/>
              </a:ext>
            </a:extLst>
          </p:cNvPr>
          <p:cNvPicPr>
            <a:picLocks noChangeAspect="1"/>
          </p:cNvPicPr>
          <p:nvPr/>
        </p:nvPicPr>
        <p:blipFill>
          <a:blip r:embed="rId14"/>
          <a:stretch>
            <a:fillRect/>
          </a:stretch>
        </p:blipFill>
        <p:spPr>
          <a:xfrm>
            <a:off x="-37850" y="4355346"/>
            <a:ext cx="12229850" cy="2533638"/>
          </a:xfrm>
          <a:prstGeom prst="rect">
            <a:avLst/>
          </a:prstGeom>
        </p:spPr>
      </p:pic>
      <p:pic>
        <p:nvPicPr>
          <p:cNvPr id="8196" name="Picture 4">
            <a:extLst>
              <a:ext uri="{FF2B5EF4-FFF2-40B4-BE49-F238E27FC236}">
                <a16:creationId xmlns:a16="http://schemas.microsoft.com/office/drawing/2014/main" id="{685ACB5F-1CF4-85AE-E35C-106553E7E4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30995"/>
            <a:ext cx="2525883" cy="101044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71E9503-7E21-9418-E159-D7235E53C5E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10774" y="-9358"/>
            <a:ext cx="2159815" cy="9290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DF274AC-F256-8222-B408-923B8418327B}"/>
              </a:ext>
            </a:extLst>
          </p:cNvPr>
          <p:cNvSpPr txBox="1"/>
          <p:nvPr/>
        </p:nvSpPr>
        <p:spPr>
          <a:xfrm>
            <a:off x="-41145" y="1145914"/>
            <a:ext cx="6289545" cy="646331"/>
          </a:xfrm>
          <a:prstGeom prst="rect">
            <a:avLst/>
          </a:prstGeom>
          <a:noFill/>
        </p:spPr>
        <p:txBody>
          <a:bodyPr wrap="square" rtlCol="0">
            <a:spAutoFit/>
          </a:bodyPr>
          <a:lstStyle/>
          <a:p>
            <a:pPr algn="ct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Insight : From this cat plot with no of dep =4 is highest and dep=5 is lowest </a:t>
            </a:r>
            <a:endParaRPr lang="en-IN"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D6CAF96-549F-24E0-E65A-30A8FA12C843}"/>
              </a:ext>
            </a:extLst>
          </p:cNvPr>
          <p:cNvSpPr txBox="1"/>
          <p:nvPr/>
        </p:nvSpPr>
        <p:spPr>
          <a:xfrm>
            <a:off x="6310936" y="990422"/>
            <a:ext cx="5922189" cy="923330"/>
          </a:xfrm>
          <a:prstGeom prst="rect">
            <a:avLst/>
          </a:prstGeom>
          <a:noFill/>
        </p:spPr>
        <p:txBody>
          <a:bodyPr wrap="square" rtlCol="0">
            <a:spAutoFit/>
          </a:bodyPr>
          <a:lstStyle/>
          <a:p>
            <a:pPr algn="ct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Insight : From here we can observe if the person has less dependents the probability that his loan will be approved is more .</a:t>
            </a:r>
            <a:endParaRPr lang="en-IN"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0299A8EB-CCFB-1E4C-EA32-02804A4949D9}"/>
              </a:ext>
            </a:extLst>
          </p:cNvPr>
          <p:cNvSpPr txBox="1"/>
          <p:nvPr/>
        </p:nvSpPr>
        <p:spPr>
          <a:xfrm>
            <a:off x="238125" y="3778102"/>
            <a:ext cx="11696700" cy="646331"/>
          </a:xfrm>
          <a:prstGeom prst="rect">
            <a:avLst/>
          </a:prstGeom>
          <a:noFill/>
        </p:spPr>
        <p:txBody>
          <a:bodyPr wrap="square" rtlCol="0">
            <a:spAutoFit/>
          </a:bodyPr>
          <a:lstStyle/>
          <a:p>
            <a:pPr algn="ct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Insight : Here, </a:t>
            </a:r>
            <a:r>
              <a:rPr lang="en-US"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no_of_dependents</a:t>
            </a: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of </a:t>
            </a:r>
            <a:r>
              <a:rPr lang="en-US"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loan_status</a:t>
            </a: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 Approved chart has more count as compared to </a:t>
            </a:r>
            <a:r>
              <a:rPr lang="en-US" b="1" dirty="0" err="1">
                <a:solidFill>
                  <a:schemeClr val="accent6">
                    <a:lumMod val="20000"/>
                    <a:lumOff val="80000"/>
                  </a:schemeClr>
                </a:solidFill>
                <a:highlight>
                  <a:srgbClr val="000080"/>
                </a:highlight>
                <a:latin typeface="Arial" panose="020B0604020202020204" pitchFamily="34" charset="0"/>
                <a:cs typeface="Arial" panose="020B0604020202020204" pitchFamily="34" charset="0"/>
              </a:rPr>
              <a:t>loan_status</a:t>
            </a:r>
            <a:r>
              <a:rPr lang="en-US"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 Rejected.</a:t>
            </a:r>
            <a:endParaRPr lang="en-IN"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endParaRPr>
          </a:p>
        </p:txBody>
      </p:sp>
      <p:pic>
        <p:nvPicPr>
          <p:cNvPr id="8200" name="Picture 8">
            <a:extLst>
              <a:ext uri="{FF2B5EF4-FFF2-40B4-BE49-F238E27FC236}">
                <a16:creationId xmlns:a16="http://schemas.microsoft.com/office/drawing/2014/main" id="{FE909B10-4965-5514-E896-F77BB4F23A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25883" y="343469"/>
            <a:ext cx="3882958" cy="782779"/>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165E47E9-DB33-6292-0B89-57408D16AA9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46690" y="353920"/>
            <a:ext cx="3564063" cy="64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671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blipFill>
        <a:effectLst/>
      </p:bgPr>
    </p:bg>
    <p:spTree>
      <p:nvGrpSpPr>
        <p:cNvPr id="1" name="">
          <a:extLst>
            <a:ext uri="{FF2B5EF4-FFF2-40B4-BE49-F238E27FC236}">
              <a16:creationId xmlns:a16="http://schemas.microsoft.com/office/drawing/2014/main" id="{3F76C017-6074-F08D-2DE8-296595E12809}"/>
            </a:ext>
          </a:extLst>
        </p:cNvPr>
        <p:cNvGrpSpPr/>
        <p:nvPr/>
      </p:nvGrpSpPr>
      <p:grpSpPr>
        <a:xfrm>
          <a:off x="0" y="0"/>
          <a:ext cx="0" cy="0"/>
          <a:chOff x="0" y="0"/>
          <a:chExt cx="0" cy="0"/>
        </a:xfrm>
      </p:grpSpPr>
      <p:pic>
        <p:nvPicPr>
          <p:cNvPr id="5" name="Picture 4" descr="Rocky beach&#10;&#10;">
            <a:extLst>
              <a:ext uri="{FF2B5EF4-FFF2-40B4-BE49-F238E27FC236}">
                <a16:creationId xmlns:a16="http://schemas.microsoft.com/office/drawing/2014/main" id="{AC6F358A-4708-61C0-8EEE-C38286CFC2A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705" y="6356"/>
            <a:ext cx="12191980" cy="6857990"/>
          </a:xfrm>
          <a:prstGeom prst="rect">
            <a:avLst/>
          </a:prstGeom>
        </p:spPr>
      </p:pic>
      <p:grpSp>
        <p:nvGrpSpPr>
          <p:cNvPr id="10" name="Group 9">
            <a:extLst>
              <a:ext uri="{FF2B5EF4-FFF2-40B4-BE49-F238E27FC236}">
                <a16:creationId xmlns:a16="http://schemas.microsoft.com/office/drawing/2014/main" id="{09FDA3A0-F7E5-254C-3224-5B860975F4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11" name="Freeform 16">
              <a:extLst>
                <a:ext uri="{FF2B5EF4-FFF2-40B4-BE49-F238E27FC236}">
                  <a16:creationId xmlns:a16="http://schemas.microsoft.com/office/drawing/2014/main" id="{130B51CD-6B5A-BC13-2847-5E9326B28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5">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96C6AF2-4292-62B7-2465-EEBEF8150E5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13" name="Donut 19">
                <a:extLst>
                  <a:ext uri="{FF2B5EF4-FFF2-40B4-BE49-F238E27FC236}">
                    <a16:creationId xmlns:a16="http://schemas.microsoft.com/office/drawing/2014/main" id="{BDD211B1-209C-75D2-0B55-EBF34BD19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Donut 21">
                <a:extLst>
                  <a:ext uri="{FF2B5EF4-FFF2-40B4-BE49-F238E27FC236}">
                    <a16:creationId xmlns:a16="http://schemas.microsoft.com/office/drawing/2014/main" id="{00E9EACF-18BC-D3CA-F57E-E93594773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Donut 22">
                <a:extLst>
                  <a:ext uri="{FF2B5EF4-FFF2-40B4-BE49-F238E27FC236}">
                    <a16:creationId xmlns:a16="http://schemas.microsoft.com/office/drawing/2014/main" id="{7B90859B-C5C9-6B07-C6AD-D3C82DA10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Donut 23">
                <a:extLst>
                  <a:ext uri="{FF2B5EF4-FFF2-40B4-BE49-F238E27FC236}">
                    <a16:creationId xmlns:a16="http://schemas.microsoft.com/office/drawing/2014/main" id="{1D1CB88C-B7EA-96FA-1BE2-DF217DB5FF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42FD9BE2-A691-D8B1-3E7C-D015F5950AB3}"/>
              </a:ext>
            </a:extLst>
          </p:cNvPr>
          <p:cNvSpPr>
            <a:spLocks noGrp="1"/>
          </p:cNvSpPr>
          <p:nvPr>
            <p:ph type="ctrTitle"/>
          </p:nvPr>
        </p:nvSpPr>
        <p:spPr>
          <a:xfrm>
            <a:off x="2692398" y="1871131"/>
            <a:ext cx="6815669" cy="1515533"/>
          </a:xfrm>
        </p:spPr>
        <p:txBody>
          <a:bodyPr>
            <a:noAutofit/>
          </a:bodyPr>
          <a:lstStyle/>
          <a:p>
            <a:r>
              <a:rPr lang="en-US" sz="3200" dirty="0"/>
              <a:t>RECREATION DESIGN</a:t>
            </a:r>
          </a:p>
        </p:txBody>
      </p:sp>
      <p:sp>
        <p:nvSpPr>
          <p:cNvPr id="3" name="Subtitle 2">
            <a:extLst>
              <a:ext uri="{FF2B5EF4-FFF2-40B4-BE49-F238E27FC236}">
                <a16:creationId xmlns:a16="http://schemas.microsoft.com/office/drawing/2014/main" id="{46C68863-84C3-398B-0010-5C45CFD52254}"/>
              </a:ext>
            </a:extLst>
          </p:cNvPr>
          <p:cNvSpPr>
            <a:spLocks noGrp="1"/>
          </p:cNvSpPr>
          <p:nvPr>
            <p:ph type="subTitle" idx="1"/>
          </p:nvPr>
        </p:nvSpPr>
        <p:spPr>
          <a:xfrm>
            <a:off x="2692398" y="3657597"/>
            <a:ext cx="6815669" cy="1320802"/>
          </a:xfrm>
        </p:spPr>
        <p:txBody>
          <a:bodyPr>
            <a:normAutofit/>
          </a:bodyPr>
          <a:lstStyle/>
          <a:p>
            <a:endParaRPr lang="en-US" dirty="0"/>
          </a:p>
        </p:txBody>
      </p:sp>
      <p:cxnSp>
        <p:nvCxnSpPr>
          <p:cNvPr id="18" name="Straight Connector 17">
            <a:extLst>
              <a:ext uri="{FF2B5EF4-FFF2-40B4-BE49-F238E27FC236}">
                <a16:creationId xmlns:a16="http://schemas.microsoft.com/office/drawing/2014/main" id="{1282E365-B408-3255-6C76-D7C90214D9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Graphic 6" descr="Palm tree">
            <a:extLst>
              <a:ext uri="{FF2B5EF4-FFF2-40B4-BE49-F238E27FC236}">
                <a16:creationId xmlns:a16="http://schemas.microsoft.com/office/drawing/2014/main" id="{00B272C3-5EC8-C857-D023-42B39DA82B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409" y="1629189"/>
            <a:ext cx="914400" cy="914400"/>
          </a:xfrm>
          <a:prstGeom prst="rect">
            <a:avLst/>
          </a:prstGeom>
        </p:spPr>
      </p:pic>
      <p:pic>
        <p:nvPicPr>
          <p:cNvPr id="17" name="Graphic 16" descr="Beach ball">
            <a:extLst>
              <a:ext uri="{FF2B5EF4-FFF2-40B4-BE49-F238E27FC236}">
                <a16:creationId xmlns:a16="http://schemas.microsoft.com/office/drawing/2014/main" id="{F751DD00-3CA8-62B7-A874-16A48D7AF97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48889" y="1993669"/>
            <a:ext cx="548640" cy="548640"/>
          </a:xfrm>
          <a:prstGeom prst="rect">
            <a:avLst/>
          </a:prstGeom>
        </p:spPr>
      </p:pic>
      <p:pic>
        <p:nvPicPr>
          <p:cNvPr id="20" name="Graphic 19" descr="Bucket and shovel">
            <a:extLst>
              <a:ext uri="{FF2B5EF4-FFF2-40B4-BE49-F238E27FC236}">
                <a16:creationId xmlns:a16="http://schemas.microsoft.com/office/drawing/2014/main" id="{566B1929-7339-B3C1-393C-D56A57982C1B}"/>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494809" y="1874056"/>
            <a:ext cx="731520" cy="731520"/>
          </a:xfrm>
          <a:prstGeom prst="rect">
            <a:avLst/>
          </a:prstGeom>
        </p:spPr>
      </p:pic>
      <p:sp>
        <p:nvSpPr>
          <p:cNvPr id="4" name="TextBox 3">
            <a:extLst>
              <a:ext uri="{FF2B5EF4-FFF2-40B4-BE49-F238E27FC236}">
                <a16:creationId xmlns:a16="http://schemas.microsoft.com/office/drawing/2014/main" id="{00D272BE-66FC-4CB6-2007-8FABF72B5FE4}"/>
              </a:ext>
            </a:extLst>
          </p:cNvPr>
          <p:cNvSpPr txBox="1"/>
          <p:nvPr/>
        </p:nvSpPr>
        <p:spPr>
          <a:xfrm>
            <a:off x="2677592" y="-59708"/>
            <a:ext cx="6922334" cy="2031325"/>
          </a:xfrm>
          <a:prstGeom prst="rect">
            <a:avLst/>
          </a:prstGeom>
          <a:noFill/>
        </p:spPr>
        <p:txBody>
          <a:bodyPr wrap="square" rtlCol="0">
            <a:spAutoFit/>
          </a:bodyPr>
          <a:lstStyle/>
          <a:p>
            <a:pPr algn="ctr"/>
            <a:r>
              <a:rPr lang="en-US" sz="3600" b="1" dirty="0">
                <a:solidFill>
                  <a:srgbClr val="002060"/>
                </a:solidFill>
                <a:highlight>
                  <a:srgbClr val="FFFF00"/>
                </a:highlight>
                <a:latin typeface="Algerian" panose="04020705040A02060702" pitchFamily="82" charset="0"/>
              </a:rPr>
              <a:t>Here, Subplot are shown. In That, There are Pie Chart Are Shown. </a:t>
            </a:r>
            <a:endParaRPr lang="en-IN" sz="3600" b="1" dirty="0">
              <a:solidFill>
                <a:srgbClr val="002060"/>
              </a:solidFill>
              <a:highlight>
                <a:srgbClr val="FFFF00"/>
              </a:highlight>
              <a:latin typeface="Algerian" panose="04020705040A02060702" pitchFamily="82" charset="0"/>
            </a:endParaRPr>
          </a:p>
          <a:p>
            <a:endParaRPr lang="en-IN" dirty="0"/>
          </a:p>
        </p:txBody>
      </p:sp>
      <p:pic>
        <p:nvPicPr>
          <p:cNvPr id="8" name="Picture 7">
            <a:extLst>
              <a:ext uri="{FF2B5EF4-FFF2-40B4-BE49-F238E27FC236}">
                <a16:creationId xmlns:a16="http://schemas.microsoft.com/office/drawing/2014/main" id="{6123CAF5-1857-9F2E-E67B-AB83F18CA35B}"/>
              </a:ext>
            </a:extLst>
          </p:cNvPr>
          <p:cNvPicPr>
            <a:picLocks noChangeAspect="1"/>
          </p:cNvPicPr>
          <p:nvPr/>
        </p:nvPicPr>
        <p:blipFill>
          <a:blip r:embed="rId12"/>
          <a:stretch>
            <a:fillRect/>
          </a:stretch>
        </p:blipFill>
        <p:spPr>
          <a:xfrm>
            <a:off x="10705" y="2734113"/>
            <a:ext cx="12181295" cy="4181544"/>
          </a:xfrm>
          <a:prstGeom prst="rect">
            <a:avLst/>
          </a:prstGeom>
        </p:spPr>
      </p:pic>
      <p:sp>
        <p:nvSpPr>
          <p:cNvPr id="9" name="TextBox 8">
            <a:extLst>
              <a:ext uri="{FF2B5EF4-FFF2-40B4-BE49-F238E27FC236}">
                <a16:creationId xmlns:a16="http://schemas.microsoft.com/office/drawing/2014/main" id="{9BFD1E2D-7327-4EB9-9E13-3310DE61103D}"/>
              </a:ext>
            </a:extLst>
          </p:cNvPr>
          <p:cNvSpPr txBox="1"/>
          <p:nvPr/>
        </p:nvSpPr>
        <p:spPr>
          <a:xfrm>
            <a:off x="-104774" y="1971617"/>
            <a:ext cx="12286070" cy="1015663"/>
          </a:xfrm>
          <a:prstGeom prst="rect">
            <a:avLst/>
          </a:prstGeom>
          <a:noFill/>
        </p:spPr>
        <p:txBody>
          <a:bodyPr wrap="square" rtlCol="0">
            <a:spAutoFit/>
          </a:bodyPr>
          <a:lstStyle/>
          <a:p>
            <a:pPr marL="285750" indent="-285750" algn="ctr">
              <a:buClr>
                <a:srgbClr val="002060"/>
              </a:buClr>
              <a:buFont typeface="Wingdings" panose="05000000000000000000" pitchFamily="2" charset="2"/>
              <a:buChar char="Ø"/>
            </a:pPr>
            <a:r>
              <a:rPr lang="en-US"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Insights : Here, Self Employment Status is more as compared to non-self employment status. Education Status of Graduate is more as compared to PG Student. So, finally the Loan Status Of Approved is more i.e. 62.22% as compared to Rejected i.e. 37.78%</a:t>
            </a:r>
            <a:endParaRPr lang="en-IN" sz="2000" b="1" dirty="0">
              <a:solidFill>
                <a:schemeClr val="accent6">
                  <a:lumMod val="20000"/>
                  <a:lumOff val="80000"/>
                </a:schemeClr>
              </a:solidFill>
              <a:highlight>
                <a:srgbClr val="000080"/>
              </a:highlight>
              <a:latin typeface="Arial" panose="020B0604020202020204" pitchFamily="34" charset="0"/>
              <a:cs typeface="Arial" panose="020B0604020202020204" pitchFamily="34" charset="0"/>
            </a:endParaRPr>
          </a:p>
        </p:txBody>
      </p:sp>
      <p:pic>
        <p:nvPicPr>
          <p:cNvPr id="9218" name="Picture 2" descr="Free Vector bank loan concept illustration">
            <a:extLst>
              <a:ext uri="{FF2B5EF4-FFF2-40B4-BE49-F238E27FC236}">
                <a16:creationId xmlns:a16="http://schemas.microsoft.com/office/drawing/2014/main" id="{50A0A767-7AC0-F173-F18C-1888786C88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2857500" cy="20313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Vector ready to use flat illustration of bank loan">
            <a:extLst>
              <a:ext uri="{FF2B5EF4-FFF2-40B4-BE49-F238E27FC236}">
                <a16:creationId xmlns:a16="http://schemas.microsoft.com/office/drawing/2014/main" id="{0DCE8FF1-A459-5E47-7411-8C8A9CFEDB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75180" y="-36460"/>
            <a:ext cx="2706115" cy="206778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0789327-B18D-3E5C-DB42-895264F8FF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62582" y="1018115"/>
            <a:ext cx="2064917" cy="97555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EBA8CADC-80A6-D804-0538-06A6AFB47D7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41272" y="1081335"/>
            <a:ext cx="2136979" cy="987843"/>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9A3B9BC-EEC2-8C51-1865-FDC64ED8A93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59903" y="1572534"/>
            <a:ext cx="2606892" cy="45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70119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Custom 46">
      <a:dk1>
        <a:sysClr val="windowText" lastClr="000000"/>
      </a:dk1>
      <a:lt1>
        <a:sysClr val="window" lastClr="FFFFFF"/>
      </a:lt1>
      <a:dk2>
        <a:srgbClr val="212121"/>
      </a:dk2>
      <a:lt2>
        <a:srgbClr val="DADADA"/>
      </a:lt2>
      <a:accent1>
        <a:srgbClr val="AB946B"/>
      </a:accent1>
      <a:accent2>
        <a:srgbClr val="FF9900"/>
      </a:accent2>
      <a:accent3>
        <a:srgbClr val="DD8C3C"/>
      </a:accent3>
      <a:accent4>
        <a:srgbClr val="8E684C"/>
      </a:accent4>
      <a:accent5>
        <a:srgbClr val="CBAF62"/>
      </a:accent5>
      <a:accent6>
        <a:srgbClr val="33CCCC"/>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78524312_Recreation Organic design_SL-V1.pptx" id="{F71A86FF-49A3-4B67-A125-11EA00B3A17C}" vid="{EA83300D-506E-4894-9D32-3B71A0743C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5A39CB-C45B-4F08-829C-AB9550EE08FE}">
  <ds:schemaRefs>
    <ds:schemaRef ds:uri="http://schemas.microsoft.com/sharepoint/v3/contenttype/forms"/>
  </ds:schemaRefs>
</ds:datastoreItem>
</file>

<file path=customXml/itemProps2.xml><?xml version="1.0" encoding="utf-8"?>
<ds:datastoreItem xmlns:ds="http://schemas.openxmlformats.org/officeDocument/2006/customXml" ds:itemID="{E0C6F0FA-5858-4AD1-8F89-D32310719A5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92F16A-38EE-4C9D-AFD3-2845EC2D90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Recreation design</Template>
  <TotalTime>552</TotalTime>
  <Words>1628</Words>
  <Application>Microsoft Office PowerPoint</Application>
  <PresentationFormat>Widescreen</PresentationFormat>
  <Paragraphs>127</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Algerian</vt:lpstr>
      <vt:lpstr>Arial</vt:lpstr>
      <vt:lpstr>Calibri</vt:lpstr>
      <vt:lpstr>Garamond</vt:lpstr>
      <vt:lpstr>Wingdings</vt:lpstr>
      <vt:lpstr>Organic</vt:lpstr>
      <vt:lpstr>ML Project – “Capstone Project Of Loan Approval”</vt:lpstr>
      <vt:lpstr>RECREATION DESIGN</vt:lpstr>
      <vt:lpstr>Develop a Predictive Model Build a machine learning model to predict whether a loan application should be approved or not based on Loan Status. Automate Loan Approval Process Help financial institutions reduce manual workload by automating the loan approval decision-making process. Improve Decision Accuracy Enhance the accuracy and consistency of loan approval decisions using data-driven insights. Identify Key Influencing Factors Analyze and determine which applicant attributes (e.g., income, cibil score) have the most impact on loan approval. Minimize Human Bias Ensure fair and unbiased evaluation of loan applications by reducing the influence of human subjectivity. Ensure Business Efficiency Speed up the loan approval workflow, improving customer experience and reducing processing time. Provide Model Explainability Use tools like SHAP or LIME to explain the model’s decisions, increasing transparency and trust. Enable Real-time Predictions Design the system to support real-time or near real-time loan decision-making for practical deployment. Evaluate and Compare Models Test different machine learning algorithms (e.g., Logistic Regression, Random Forest, Decision Tree) and select the best-performing one. Build a User-friendly Interface (Optional Objective) Develop a web-based interface where users can input data and receive predictions instantly.</vt:lpstr>
      <vt:lpstr>RECREATION DESIGN</vt:lpstr>
      <vt:lpstr>PowerPoint Presentation</vt:lpstr>
      <vt:lpstr>RECREATION DESIGN</vt:lpstr>
      <vt:lpstr>RECREATION DESIGN</vt:lpstr>
      <vt:lpstr>RECREATION DESIGN</vt:lpstr>
      <vt:lpstr>RECREATION DESIGN</vt:lpstr>
      <vt:lpstr>RECREATION DESIGN</vt:lpstr>
      <vt:lpstr>RECREATION DESIGN</vt:lpstr>
      <vt:lpstr>RECREATION DESIGN</vt:lpstr>
      <vt:lpstr>RECREATION DESIGN</vt:lpstr>
      <vt:lpstr>RECREATION DESIGN</vt:lpstr>
      <vt:lpstr>RECREATION DESIGN</vt:lpstr>
      <vt:lpstr>PowerPoint Presentation</vt:lpstr>
      <vt:lpstr>RECREATION DESIGN</vt:lpstr>
      <vt:lpstr>RECRATION DESIGN</vt:lpstr>
      <vt:lpstr>RECREATION DESIGN</vt:lpstr>
      <vt:lpstr>RECREATION DESIGN</vt:lpstr>
      <vt:lpstr> </vt:lpstr>
      <vt:lpstr>RECREATION DESIGN</vt:lpstr>
      <vt:lpstr>RECREATION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Nutan Zine</dc:creator>
  <cp:lastModifiedBy>Nutan Zine</cp:lastModifiedBy>
  <cp:revision>1</cp:revision>
  <dcterms:created xsi:type="dcterms:W3CDTF">2025-04-14T07:23:51Z</dcterms:created>
  <dcterms:modified xsi:type="dcterms:W3CDTF">2025-04-14T18:30:40Z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